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07221acd5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d81da5a284d26"/>
  </p:sldMasterIdLst>
  <p:sldIdLst>
    <p:sldId xmlns:r="http://schemas.openxmlformats.org/officeDocument/2006/relationships" id="256" r:id="R00a27d238152469f"/>
    <p:sldId xmlns:r="http://schemas.openxmlformats.org/officeDocument/2006/relationships" id="257" r:id="Reda181f57f1c4ae2"/>
    <p:sldId xmlns:r="http://schemas.openxmlformats.org/officeDocument/2006/relationships" id="258" r:id="Ra315a69242d64cea"/>
    <p:sldId xmlns:r="http://schemas.openxmlformats.org/officeDocument/2006/relationships" id="259" r:id="R3ddd994d6df34e95"/>
    <p:sldId xmlns:r="http://schemas.openxmlformats.org/officeDocument/2006/relationships" id="260" r:id="R65ec01af327d4dd6"/>
    <p:sldId xmlns:r="http://schemas.openxmlformats.org/officeDocument/2006/relationships" id="261" r:id="R9f9f7e10f7f9496e"/>
    <p:sldId xmlns:r="http://schemas.openxmlformats.org/officeDocument/2006/relationships" id="262" r:id="Rf11e64d45dc3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d81da5a284d26" /><Relationship Type="http://schemas.openxmlformats.org/officeDocument/2006/relationships/slide" Target="/ppt/slides/slide1.xml" Id="R00a27d238152469f" /><Relationship Type="http://schemas.openxmlformats.org/officeDocument/2006/relationships/slide" Target="/ppt/slides/slide2.xml" Id="Reda181f57f1c4ae2" /><Relationship Type="http://schemas.openxmlformats.org/officeDocument/2006/relationships/slide" Target="/ppt/slides/slide3.xml" Id="Ra315a69242d64cea" /><Relationship Type="http://schemas.openxmlformats.org/officeDocument/2006/relationships/slide" Target="/ppt/slides/slide4.xml" Id="R3ddd994d6df34e95" /><Relationship Type="http://schemas.openxmlformats.org/officeDocument/2006/relationships/slide" Target="/ppt/slides/slide5.xml" Id="R65ec01af327d4dd6" /><Relationship Type="http://schemas.openxmlformats.org/officeDocument/2006/relationships/slide" Target="/ppt/slides/slide6.xml" Id="R9f9f7e10f7f9496e" /><Relationship Type="http://schemas.openxmlformats.org/officeDocument/2006/relationships/slide" Target="/ppt/slides/slide7.xml" Id="Rf11e64d45dc3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a73fa566f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4a6ea1ba04bef" /><Relationship Type="http://schemas.openxmlformats.org/officeDocument/2006/relationships/theme" Target="/ppt/slideMasters/theme/theme1.xml" Id="Rf9e2cf595ca4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4a6ea1ba0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2dc0ebe95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8eb8c298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5f6d536b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6b416e99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7635dca0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6c7465e3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cb25a44d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ERIK HANSEN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15 685 042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182 088 116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202 246 492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 Aunes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