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616d388fee4c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c9f15997f54cff"/>
  </p:sldMasterIdLst>
  <p:sldIdLst>
    <p:sldId xmlns:r="http://schemas.openxmlformats.org/officeDocument/2006/relationships" id="256" r:id="R35ca3111f7ad428a"/>
    <p:sldId xmlns:r="http://schemas.openxmlformats.org/officeDocument/2006/relationships" id="257" r:id="R283603649262445d"/>
    <p:sldId xmlns:r="http://schemas.openxmlformats.org/officeDocument/2006/relationships" id="258" r:id="R58a84ded2cc743c1"/>
    <p:sldId xmlns:r="http://schemas.openxmlformats.org/officeDocument/2006/relationships" id="259" r:id="R6366758e5dbb4b55"/>
    <p:sldId xmlns:r="http://schemas.openxmlformats.org/officeDocument/2006/relationships" id="260" r:id="R4f5c29a71dac46e2"/>
    <p:sldId xmlns:r="http://schemas.openxmlformats.org/officeDocument/2006/relationships" id="261" r:id="Ree6880a4f9c543a8"/>
    <p:sldId xmlns:r="http://schemas.openxmlformats.org/officeDocument/2006/relationships" id="262" r:id="R6af2e4aa57c941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c9f15997f54cff" /><Relationship Type="http://schemas.openxmlformats.org/officeDocument/2006/relationships/slide" Target="/ppt/slides/slide1.xml" Id="R35ca3111f7ad428a" /><Relationship Type="http://schemas.openxmlformats.org/officeDocument/2006/relationships/slide" Target="/ppt/slides/slide2.xml" Id="R283603649262445d" /><Relationship Type="http://schemas.openxmlformats.org/officeDocument/2006/relationships/slide" Target="/ppt/slides/slide3.xml" Id="R58a84ded2cc743c1" /><Relationship Type="http://schemas.openxmlformats.org/officeDocument/2006/relationships/slide" Target="/ppt/slides/slide4.xml" Id="R6366758e5dbb4b55" /><Relationship Type="http://schemas.openxmlformats.org/officeDocument/2006/relationships/slide" Target="/ppt/slides/slide5.xml" Id="R4f5c29a71dac46e2" /><Relationship Type="http://schemas.openxmlformats.org/officeDocument/2006/relationships/slide" Target="/ppt/slides/slide6.xml" Id="Ree6880a4f9c543a8" /><Relationship Type="http://schemas.openxmlformats.org/officeDocument/2006/relationships/slide" Target="/ppt/slides/slide7.xml" Id="R6af2e4aa57c941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086302348d46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edf0381384773" /><Relationship Type="http://schemas.openxmlformats.org/officeDocument/2006/relationships/theme" Target="/ppt/slideMasters/theme/theme1.xml" Id="R0f0d13a32df243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8edf03813847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d4ad5f65947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02263775440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d000e2ed348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7d00e219f43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11f49360947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8afb0427343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3a2974dca4e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BERRE PLUSS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BERRE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BERRE PLUSS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BERRE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BERRE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BERRE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31 270 619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46 154 316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BERRE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EGIL FLO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BERRE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Visnesvegen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989 218 360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BERRE PLUSS AS</a:t>
            </a:r>
          </a:p>
        </p:txBody>
      </p:sp>
    </p:spTree>
  </p:cSld>
  <p:clrMapOvr>
    <a:masterClrMapping xmlns:a="http://schemas.openxmlformats.org/drawingml/2006/main"/>
  </p:clrMapOvr>
</p:sld>
</file>