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abf1747a98d4ff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e01b45f92d3466a"/>
  </p:sldMasterIdLst>
  <p:sldIdLst>
    <p:sldId xmlns:r="http://schemas.openxmlformats.org/officeDocument/2006/relationships" id="256" r:id="R0c81fc9343bc404e"/>
    <p:sldId xmlns:r="http://schemas.openxmlformats.org/officeDocument/2006/relationships" id="257" r:id="R4255c8a7291a44a9"/>
    <p:sldId xmlns:r="http://schemas.openxmlformats.org/officeDocument/2006/relationships" id="258" r:id="R8a468fa1ec64458b"/>
    <p:sldId xmlns:r="http://schemas.openxmlformats.org/officeDocument/2006/relationships" id="259" r:id="Rf3ec7c7764f94fcb"/>
    <p:sldId xmlns:r="http://schemas.openxmlformats.org/officeDocument/2006/relationships" id="260" r:id="R08ccd945cec84a8b"/>
    <p:sldId xmlns:r="http://schemas.openxmlformats.org/officeDocument/2006/relationships" id="261" r:id="Rb24af781b4514a40"/>
    <p:sldId xmlns:r="http://schemas.openxmlformats.org/officeDocument/2006/relationships" id="262" r:id="R642d4cea77724ed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01b45f92d3466a" /><Relationship Type="http://schemas.openxmlformats.org/officeDocument/2006/relationships/slide" Target="/ppt/slides/slide1.xml" Id="R0c81fc9343bc404e" /><Relationship Type="http://schemas.openxmlformats.org/officeDocument/2006/relationships/slide" Target="/ppt/slides/slide2.xml" Id="R4255c8a7291a44a9" /><Relationship Type="http://schemas.openxmlformats.org/officeDocument/2006/relationships/slide" Target="/ppt/slides/slide3.xml" Id="R8a468fa1ec64458b" /><Relationship Type="http://schemas.openxmlformats.org/officeDocument/2006/relationships/slide" Target="/ppt/slides/slide4.xml" Id="Rf3ec7c7764f94fcb" /><Relationship Type="http://schemas.openxmlformats.org/officeDocument/2006/relationships/slide" Target="/ppt/slides/slide5.xml" Id="R08ccd945cec84a8b" /><Relationship Type="http://schemas.openxmlformats.org/officeDocument/2006/relationships/slide" Target="/ppt/slides/slide6.xml" Id="Rb24af781b4514a40" /><Relationship Type="http://schemas.openxmlformats.org/officeDocument/2006/relationships/slide" Target="/ppt/slides/slide7.xml" Id="R642d4cea77724ed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b293db6f664f1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10f86ce93b4e35" /><Relationship Type="http://schemas.openxmlformats.org/officeDocument/2006/relationships/theme" Target="/ppt/slideMasters/theme/theme1.xml" Id="Rc06d7e0cfe3a421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810f86ce93b4e3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123f823af748c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432ea77166447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fd35bc91864a3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d9ab2a219e456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366c633a45461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a029f28434488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7aee91da504df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KGA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KGA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KGA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KGA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KGA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KGA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−113 747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10 846 535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32 159 539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76 148 526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KGA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ASPELIN KNUT GUSTAF  –  100,0 %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ASPELIN KNUT GUSTAF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KGA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Fru Kroghs brygge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989 219 936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KGA INVEST AS</a:t>
            </a:r>
          </a:p>
        </p:txBody>
      </p:sp>
    </p:spTree>
  </p:cSld>
  <p:clrMapOvr>
    <a:masterClrMapping xmlns:a="http://schemas.openxmlformats.org/drawingml/2006/main"/>
  </p:clrMapOvr>
</p:sld>
</file>