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aab2a3008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2832cdef24ca8"/>
  </p:sldMasterIdLst>
  <p:sldIdLst>
    <p:sldId xmlns:r="http://schemas.openxmlformats.org/officeDocument/2006/relationships" id="256" r:id="R30d019a6989f4afc"/>
    <p:sldId xmlns:r="http://schemas.openxmlformats.org/officeDocument/2006/relationships" id="257" r:id="R1a30dc1a0c8f49f6"/>
    <p:sldId xmlns:r="http://schemas.openxmlformats.org/officeDocument/2006/relationships" id="258" r:id="Rd9d0889a98cf4a2c"/>
    <p:sldId xmlns:r="http://schemas.openxmlformats.org/officeDocument/2006/relationships" id="259" r:id="R71e88d3d69f24d84"/>
    <p:sldId xmlns:r="http://schemas.openxmlformats.org/officeDocument/2006/relationships" id="260" r:id="R34e846d1aa034382"/>
    <p:sldId xmlns:r="http://schemas.openxmlformats.org/officeDocument/2006/relationships" id="261" r:id="R46b1b73082264ec5"/>
    <p:sldId xmlns:r="http://schemas.openxmlformats.org/officeDocument/2006/relationships" id="262" r:id="R696ba5d7795e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2832cdef24ca8" /><Relationship Type="http://schemas.openxmlformats.org/officeDocument/2006/relationships/slide" Target="/ppt/slides/slide1.xml" Id="R30d019a6989f4afc" /><Relationship Type="http://schemas.openxmlformats.org/officeDocument/2006/relationships/slide" Target="/ppt/slides/slide2.xml" Id="R1a30dc1a0c8f49f6" /><Relationship Type="http://schemas.openxmlformats.org/officeDocument/2006/relationships/slide" Target="/ppt/slides/slide3.xml" Id="Rd9d0889a98cf4a2c" /><Relationship Type="http://schemas.openxmlformats.org/officeDocument/2006/relationships/slide" Target="/ppt/slides/slide4.xml" Id="R71e88d3d69f24d84" /><Relationship Type="http://schemas.openxmlformats.org/officeDocument/2006/relationships/slide" Target="/ppt/slides/slide5.xml" Id="R34e846d1aa034382" /><Relationship Type="http://schemas.openxmlformats.org/officeDocument/2006/relationships/slide" Target="/ppt/slides/slide6.xml" Id="R46b1b73082264ec5" /><Relationship Type="http://schemas.openxmlformats.org/officeDocument/2006/relationships/slide" Target="/ppt/slides/slide7.xml" Id="R696ba5d7795e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a5734391c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c6398dd90424f" /><Relationship Type="http://schemas.openxmlformats.org/officeDocument/2006/relationships/theme" Target="/ppt/slideMasters/theme/theme1.xml" Id="R75b637da8bee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c6398dd90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6f622fbf8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19b66dc6c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1cfbbb6b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1051c6862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7c4854a7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19cefc859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7ea89cba8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−25 159 570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268 568 580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513 161 023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94,4 %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