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e6193ded0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f6695b7284032"/>
  </p:sldMasterIdLst>
  <p:sldIdLst>
    <p:sldId xmlns:r="http://schemas.openxmlformats.org/officeDocument/2006/relationships" id="256" r:id="R8891aa5b25fd4654"/>
    <p:sldId xmlns:r="http://schemas.openxmlformats.org/officeDocument/2006/relationships" id="257" r:id="Redf67409aa00408c"/>
    <p:sldId xmlns:r="http://schemas.openxmlformats.org/officeDocument/2006/relationships" id="258" r:id="R3c592d38fd954237"/>
    <p:sldId xmlns:r="http://schemas.openxmlformats.org/officeDocument/2006/relationships" id="259" r:id="Rcab14cdde12748d2"/>
    <p:sldId xmlns:r="http://schemas.openxmlformats.org/officeDocument/2006/relationships" id="260" r:id="Ra913936447da4e9e"/>
    <p:sldId xmlns:r="http://schemas.openxmlformats.org/officeDocument/2006/relationships" id="261" r:id="R7e0b4251eacf49ad"/>
    <p:sldId xmlns:r="http://schemas.openxmlformats.org/officeDocument/2006/relationships" id="262" r:id="R35fe4ff15365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f6695b7284032" /><Relationship Type="http://schemas.openxmlformats.org/officeDocument/2006/relationships/slide" Target="/ppt/slides/slide1.xml" Id="R8891aa5b25fd4654" /><Relationship Type="http://schemas.openxmlformats.org/officeDocument/2006/relationships/slide" Target="/ppt/slides/slide2.xml" Id="Redf67409aa00408c" /><Relationship Type="http://schemas.openxmlformats.org/officeDocument/2006/relationships/slide" Target="/ppt/slides/slide3.xml" Id="R3c592d38fd954237" /><Relationship Type="http://schemas.openxmlformats.org/officeDocument/2006/relationships/slide" Target="/ppt/slides/slide4.xml" Id="Rcab14cdde12748d2" /><Relationship Type="http://schemas.openxmlformats.org/officeDocument/2006/relationships/slide" Target="/ppt/slides/slide5.xml" Id="Ra913936447da4e9e" /><Relationship Type="http://schemas.openxmlformats.org/officeDocument/2006/relationships/slide" Target="/ppt/slides/slide6.xml" Id="R7e0b4251eacf49ad" /><Relationship Type="http://schemas.openxmlformats.org/officeDocument/2006/relationships/slide" Target="/ppt/slides/slide7.xml" Id="R35fe4ff15365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4200cde0d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e737b18542a4" /><Relationship Type="http://schemas.openxmlformats.org/officeDocument/2006/relationships/theme" Target="/ppt/slideMasters/theme/theme1.xml" Id="Rf9acec76517c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ae737b185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ee7c90c6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700357e2a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44dd9600d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702f52d93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90adf8acf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f0d8ec836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f3cea0057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39 136 217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1 347 751 976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1 408 141 478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TANG THOMSEN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Linhusveien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