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ecbc8c8cb146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0da7273354603"/>
  </p:sldMasterIdLst>
  <p:sldIdLst>
    <p:sldId xmlns:r="http://schemas.openxmlformats.org/officeDocument/2006/relationships" id="256" r:id="R5857a26c39b849f9"/>
    <p:sldId xmlns:r="http://schemas.openxmlformats.org/officeDocument/2006/relationships" id="257" r:id="Rac632703defd4d19"/>
    <p:sldId xmlns:r="http://schemas.openxmlformats.org/officeDocument/2006/relationships" id="258" r:id="R0475d6e71c644c78"/>
    <p:sldId xmlns:r="http://schemas.openxmlformats.org/officeDocument/2006/relationships" id="259" r:id="Rd4a142a29dcf48e4"/>
    <p:sldId xmlns:r="http://schemas.openxmlformats.org/officeDocument/2006/relationships" id="260" r:id="R7711777df05c46d9"/>
    <p:sldId xmlns:r="http://schemas.openxmlformats.org/officeDocument/2006/relationships" id="261" r:id="R8be4d19c1a354b1e"/>
    <p:sldId xmlns:r="http://schemas.openxmlformats.org/officeDocument/2006/relationships" id="262" r:id="R53785d51ecb7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0da7273354603" /><Relationship Type="http://schemas.openxmlformats.org/officeDocument/2006/relationships/slide" Target="/ppt/slides/slide1.xml" Id="R5857a26c39b849f9" /><Relationship Type="http://schemas.openxmlformats.org/officeDocument/2006/relationships/slide" Target="/ppt/slides/slide2.xml" Id="Rac632703defd4d19" /><Relationship Type="http://schemas.openxmlformats.org/officeDocument/2006/relationships/slide" Target="/ppt/slides/slide3.xml" Id="R0475d6e71c644c78" /><Relationship Type="http://schemas.openxmlformats.org/officeDocument/2006/relationships/slide" Target="/ppt/slides/slide4.xml" Id="Rd4a142a29dcf48e4" /><Relationship Type="http://schemas.openxmlformats.org/officeDocument/2006/relationships/slide" Target="/ppt/slides/slide5.xml" Id="R7711777df05c46d9" /><Relationship Type="http://schemas.openxmlformats.org/officeDocument/2006/relationships/slide" Target="/ppt/slides/slide6.xml" Id="R8be4d19c1a354b1e" /><Relationship Type="http://schemas.openxmlformats.org/officeDocument/2006/relationships/slide" Target="/ppt/slides/slide7.xml" Id="R53785d51ecb7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61002f558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27657ea734fd4" /><Relationship Type="http://schemas.openxmlformats.org/officeDocument/2006/relationships/theme" Target="/ppt/slideMasters/theme/theme1.xml" Id="Rb8545685a4c94d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27657ea73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920800e11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3a8221fbd4b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bcb9aa29c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a095aa2b54f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a8cea5aa7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79c5ef477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6120f6299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NORDSETH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NORDSETH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6 229 289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NORDSETH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Radarveien 109C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hnordset@online.no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989 220 756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NORDSETH AS</a:t>
            </a:r>
          </a:p>
        </p:txBody>
      </p:sp>
    </p:spTree>
  </p:cSld>
  <p:clrMapOvr>
    <a:masterClrMapping xmlns:a="http://schemas.openxmlformats.org/drawingml/2006/main"/>
  </p:clrMapOvr>
</p:sld>
</file>