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6eeeec6c0f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bbf31a7104edf"/>
  </p:sldMasterIdLst>
  <p:sldIdLst>
    <p:sldId xmlns:r="http://schemas.openxmlformats.org/officeDocument/2006/relationships" id="256" r:id="R397673eaff654609"/>
    <p:sldId xmlns:r="http://schemas.openxmlformats.org/officeDocument/2006/relationships" id="257" r:id="Rf596cc14e70b4da0"/>
    <p:sldId xmlns:r="http://schemas.openxmlformats.org/officeDocument/2006/relationships" id="258" r:id="Rfa8b485ab3f44033"/>
    <p:sldId xmlns:r="http://schemas.openxmlformats.org/officeDocument/2006/relationships" id="259" r:id="R50f350ebc71e4f3f"/>
    <p:sldId xmlns:r="http://schemas.openxmlformats.org/officeDocument/2006/relationships" id="260" r:id="R0d4c000b50814607"/>
    <p:sldId xmlns:r="http://schemas.openxmlformats.org/officeDocument/2006/relationships" id="261" r:id="Rc3b86592dfc94266"/>
    <p:sldId xmlns:r="http://schemas.openxmlformats.org/officeDocument/2006/relationships" id="262" r:id="R85aa6ecde93e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bbf31a7104edf" /><Relationship Type="http://schemas.openxmlformats.org/officeDocument/2006/relationships/slide" Target="/ppt/slides/slide1.xml" Id="R397673eaff654609" /><Relationship Type="http://schemas.openxmlformats.org/officeDocument/2006/relationships/slide" Target="/ppt/slides/slide2.xml" Id="Rf596cc14e70b4da0" /><Relationship Type="http://schemas.openxmlformats.org/officeDocument/2006/relationships/slide" Target="/ppt/slides/slide3.xml" Id="Rfa8b485ab3f44033" /><Relationship Type="http://schemas.openxmlformats.org/officeDocument/2006/relationships/slide" Target="/ppt/slides/slide4.xml" Id="R50f350ebc71e4f3f" /><Relationship Type="http://schemas.openxmlformats.org/officeDocument/2006/relationships/slide" Target="/ppt/slides/slide5.xml" Id="R0d4c000b50814607" /><Relationship Type="http://schemas.openxmlformats.org/officeDocument/2006/relationships/slide" Target="/ppt/slides/slide6.xml" Id="Rc3b86592dfc94266" /><Relationship Type="http://schemas.openxmlformats.org/officeDocument/2006/relationships/slide" Target="/ppt/slides/slide7.xml" Id="R85aa6ecde93e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63d62bdb345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f3613f84e4cec" /><Relationship Type="http://schemas.openxmlformats.org/officeDocument/2006/relationships/theme" Target="/ppt/slideMasters/theme/theme1.xml" Id="R301cafa9a901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f3613f84e4c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526b6fc97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09c29a9a0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8152f6c34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17fae2f6f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ddeec789544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56f4735df4d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d436d2b4743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2 265 506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STENSHAGEN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STENSHAGEN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