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bc5dd4489b4d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18cdf2e8374527"/>
  </p:sldMasterIdLst>
  <p:sldIdLst>
    <p:sldId xmlns:r="http://schemas.openxmlformats.org/officeDocument/2006/relationships" id="256" r:id="R865a2dd0668e428f"/>
    <p:sldId xmlns:r="http://schemas.openxmlformats.org/officeDocument/2006/relationships" id="257" r:id="R5e6f27ca95fc4c45"/>
    <p:sldId xmlns:r="http://schemas.openxmlformats.org/officeDocument/2006/relationships" id="258" r:id="Rbcf8325efa424672"/>
    <p:sldId xmlns:r="http://schemas.openxmlformats.org/officeDocument/2006/relationships" id="259" r:id="R5b293581ccb74865"/>
    <p:sldId xmlns:r="http://schemas.openxmlformats.org/officeDocument/2006/relationships" id="260" r:id="Rd80e3b2f211c4e12"/>
    <p:sldId xmlns:r="http://schemas.openxmlformats.org/officeDocument/2006/relationships" id="261" r:id="R997749bcb4a94cbe"/>
    <p:sldId xmlns:r="http://schemas.openxmlformats.org/officeDocument/2006/relationships" id="262" r:id="Rafd951a11cd345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18cdf2e8374527" /><Relationship Type="http://schemas.openxmlformats.org/officeDocument/2006/relationships/slide" Target="/ppt/slides/slide1.xml" Id="R865a2dd0668e428f" /><Relationship Type="http://schemas.openxmlformats.org/officeDocument/2006/relationships/slide" Target="/ppt/slides/slide2.xml" Id="R5e6f27ca95fc4c45" /><Relationship Type="http://schemas.openxmlformats.org/officeDocument/2006/relationships/slide" Target="/ppt/slides/slide3.xml" Id="Rbcf8325efa424672" /><Relationship Type="http://schemas.openxmlformats.org/officeDocument/2006/relationships/slide" Target="/ppt/slides/slide4.xml" Id="R5b293581ccb74865" /><Relationship Type="http://schemas.openxmlformats.org/officeDocument/2006/relationships/slide" Target="/ppt/slides/slide5.xml" Id="Rd80e3b2f211c4e12" /><Relationship Type="http://schemas.openxmlformats.org/officeDocument/2006/relationships/slide" Target="/ppt/slides/slide6.xml" Id="R997749bcb4a94cbe" /><Relationship Type="http://schemas.openxmlformats.org/officeDocument/2006/relationships/slide" Target="/ppt/slides/slide7.xml" Id="Rafd951a11cd345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19bc78b76c4d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c070fa38548f1" /><Relationship Type="http://schemas.openxmlformats.org/officeDocument/2006/relationships/theme" Target="/ppt/slideMasters/theme/theme1.xml" Id="Rd26be58687a943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0c070fa38548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af84591f74c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57e6a551f4f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ea6c75e9e4d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1bc58bb4047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37ef1936641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6b32587b342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7291d014c48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CC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CC GRUPPEN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937 000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−16 076 000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157 531 000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1 247 040 000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1 350 876 000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HAGE  –  49,5 %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NICLAS HAGE  –  49,5 %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GRETHE HAGE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HAGE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GRETHE HAGE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HAGE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Vangsvegen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55 02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989 222 333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GRUPPEN AS</a:t>
            </a:r>
          </a:p>
        </p:txBody>
      </p:sp>
    </p:spTree>
  </p:cSld>
  <p:clrMapOvr>
    <a:masterClrMapping xmlns:a="http://schemas.openxmlformats.org/drawingml/2006/main"/>
  </p:clrMapOvr>
</p:sld>
</file>