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cadb715fe24d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3df7686648847b8"/>
  </p:sldMasterIdLst>
  <p:sldIdLst>
    <p:sldId xmlns:r="http://schemas.openxmlformats.org/officeDocument/2006/relationships" id="256" r:id="R0d677f1e143f46f0"/>
    <p:sldId xmlns:r="http://schemas.openxmlformats.org/officeDocument/2006/relationships" id="257" r:id="Rae5fd21f0ef54492"/>
    <p:sldId xmlns:r="http://schemas.openxmlformats.org/officeDocument/2006/relationships" id="258" r:id="R1182987d78a045ae"/>
    <p:sldId xmlns:r="http://schemas.openxmlformats.org/officeDocument/2006/relationships" id="259" r:id="R4db97214cfba464e"/>
    <p:sldId xmlns:r="http://schemas.openxmlformats.org/officeDocument/2006/relationships" id="260" r:id="R22c76172192844eb"/>
    <p:sldId xmlns:r="http://schemas.openxmlformats.org/officeDocument/2006/relationships" id="261" r:id="Rd4afd0016cf64e49"/>
    <p:sldId xmlns:r="http://schemas.openxmlformats.org/officeDocument/2006/relationships" id="262" r:id="Rf27aa308bc9b4e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df7686648847b8" /><Relationship Type="http://schemas.openxmlformats.org/officeDocument/2006/relationships/slide" Target="/ppt/slides/slide1.xml" Id="R0d677f1e143f46f0" /><Relationship Type="http://schemas.openxmlformats.org/officeDocument/2006/relationships/slide" Target="/ppt/slides/slide2.xml" Id="Rae5fd21f0ef54492" /><Relationship Type="http://schemas.openxmlformats.org/officeDocument/2006/relationships/slide" Target="/ppt/slides/slide3.xml" Id="R1182987d78a045ae" /><Relationship Type="http://schemas.openxmlformats.org/officeDocument/2006/relationships/slide" Target="/ppt/slides/slide4.xml" Id="R4db97214cfba464e" /><Relationship Type="http://schemas.openxmlformats.org/officeDocument/2006/relationships/slide" Target="/ppt/slides/slide5.xml" Id="R22c76172192844eb" /><Relationship Type="http://schemas.openxmlformats.org/officeDocument/2006/relationships/slide" Target="/ppt/slides/slide6.xml" Id="Rd4afd0016cf64e49" /><Relationship Type="http://schemas.openxmlformats.org/officeDocument/2006/relationships/slide" Target="/ppt/slides/slide7.xml" Id="Rf27aa308bc9b4e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54614f509b4f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5074d5aa7145f1" /><Relationship Type="http://schemas.openxmlformats.org/officeDocument/2006/relationships/theme" Target="/ppt/slideMasters/theme/theme1.xml" Id="R2e97dd5fd6c54c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5074d5aa7145f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4a8ddbcc2d429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c4b262a8c948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2909e5a0d1485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7f80d356bc4f2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ec26f28ba54b8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0b96ffaeba4eb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c3b217b5ca40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ØSTHUS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ØSTHUS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ØSTHUS HOLDING AS ble etablert [år] og holder til i Charlottenlund.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ØSTHUS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ØSTHUS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ØSTHUS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341 139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83 799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230 387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7 099 926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7 156 080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ØSTHUS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SIGRID ØSTHUS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ØSTHUS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Grilstadkleiva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7060 Charlottenlund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sigrid.osthus@outlook.com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989 224 042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ØSTHUS HOLDING AS</a:t>
            </a:r>
          </a:p>
        </p:txBody>
      </p:sp>
    </p:spTree>
  </p:cSld>
  <p:clrMapOvr>
    <a:masterClrMapping xmlns:a="http://schemas.openxmlformats.org/drawingml/2006/main"/>
  </p:clrMapOvr>
</p:sld>
</file>