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823eb523f94e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51c0c72606469b"/>
  </p:sldMasterIdLst>
  <p:sldIdLst>
    <p:sldId xmlns:r="http://schemas.openxmlformats.org/officeDocument/2006/relationships" id="256" r:id="Ra09143666553419b"/>
    <p:sldId xmlns:r="http://schemas.openxmlformats.org/officeDocument/2006/relationships" id="257" r:id="Reb8291a60de2418c"/>
    <p:sldId xmlns:r="http://schemas.openxmlformats.org/officeDocument/2006/relationships" id="258" r:id="R61ac033505e64560"/>
    <p:sldId xmlns:r="http://schemas.openxmlformats.org/officeDocument/2006/relationships" id="259" r:id="R87be3e85a0a54a70"/>
    <p:sldId xmlns:r="http://schemas.openxmlformats.org/officeDocument/2006/relationships" id="260" r:id="R5bc3ed1563f34009"/>
    <p:sldId xmlns:r="http://schemas.openxmlformats.org/officeDocument/2006/relationships" id="261" r:id="Rf081b3f0b07d4e78"/>
    <p:sldId xmlns:r="http://schemas.openxmlformats.org/officeDocument/2006/relationships" id="262" r:id="Rec9e3943196246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51c0c72606469b" /><Relationship Type="http://schemas.openxmlformats.org/officeDocument/2006/relationships/slide" Target="/ppt/slides/slide1.xml" Id="Ra09143666553419b" /><Relationship Type="http://schemas.openxmlformats.org/officeDocument/2006/relationships/slide" Target="/ppt/slides/slide2.xml" Id="Reb8291a60de2418c" /><Relationship Type="http://schemas.openxmlformats.org/officeDocument/2006/relationships/slide" Target="/ppt/slides/slide3.xml" Id="R61ac033505e64560" /><Relationship Type="http://schemas.openxmlformats.org/officeDocument/2006/relationships/slide" Target="/ppt/slides/slide4.xml" Id="R87be3e85a0a54a70" /><Relationship Type="http://schemas.openxmlformats.org/officeDocument/2006/relationships/slide" Target="/ppt/slides/slide5.xml" Id="R5bc3ed1563f34009" /><Relationship Type="http://schemas.openxmlformats.org/officeDocument/2006/relationships/slide" Target="/ppt/slides/slide6.xml" Id="Rf081b3f0b07d4e78" /><Relationship Type="http://schemas.openxmlformats.org/officeDocument/2006/relationships/slide" Target="/ppt/slides/slide7.xml" Id="Rec9e3943196246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94868ec11f46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3e18088fb444b" /><Relationship Type="http://schemas.openxmlformats.org/officeDocument/2006/relationships/theme" Target="/ppt/slideMasters/theme/theme1.xml" Id="R4366ddd725d849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33e18088fb44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ae743dc894e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c35832f9542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6d4d586574d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913405534c49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dab0b038743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d7274e95e42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e345df21d40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TRW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TRW HOLDING AS ble etablert [år] og holder til i Notodden.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1 702 345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3 386 068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4 041 103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 VINSVÅL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Linståveien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3683 Notodden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hermann.windsvoll@online.no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989 224 093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TRW HOLDING AS</a:t>
            </a:r>
          </a:p>
        </p:txBody>
      </p:sp>
    </p:spTree>
  </p:cSld>
  <p:clrMapOvr>
    <a:masterClrMapping xmlns:a="http://schemas.openxmlformats.org/drawingml/2006/main"/>
  </p:clrMapOvr>
</p:sld>
</file>