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c735e1a22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aa9c45f8042dc"/>
  </p:sldMasterIdLst>
  <p:sldIdLst>
    <p:sldId xmlns:r="http://schemas.openxmlformats.org/officeDocument/2006/relationships" id="256" r:id="R8d251fa7e11140b2"/>
    <p:sldId xmlns:r="http://schemas.openxmlformats.org/officeDocument/2006/relationships" id="257" r:id="R84ac4fdfdccd482e"/>
    <p:sldId xmlns:r="http://schemas.openxmlformats.org/officeDocument/2006/relationships" id="258" r:id="R10aa1427d5fd4664"/>
    <p:sldId xmlns:r="http://schemas.openxmlformats.org/officeDocument/2006/relationships" id="259" r:id="Re02ea27689454f81"/>
    <p:sldId xmlns:r="http://schemas.openxmlformats.org/officeDocument/2006/relationships" id="260" r:id="R5c206e60aa704e26"/>
    <p:sldId xmlns:r="http://schemas.openxmlformats.org/officeDocument/2006/relationships" id="261" r:id="Rc43eaa8f6738482d"/>
    <p:sldId xmlns:r="http://schemas.openxmlformats.org/officeDocument/2006/relationships" id="262" r:id="R40612bad1d30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aa9c45f8042dc" /><Relationship Type="http://schemas.openxmlformats.org/officeDocument/2006/relationships/slide" Target="/ppt/slides/slide1.xml" Id="R8d251fa7e11140b2" /><Relationship Type="http://schemas.openxmlformats.org/officeDocument/2006/relationships/slide" Target="/ppt/slides/slide2.xml" Id="R84ac4fdfdccd482e" /><Relationship Type="http://schemas.openxmlformats.org/officeDocument/2006/relationships/slide" Target="/ppt/slides/slide3.xml" Id="R10aa1427d5fd4664" /><Relationship Type="http://schemas.openxmlformats.org/officeDocument/2006/relationships/slide" Target="/ppt/slides/slide4.xml" Id="Re02ea27689454f81" /><Relationship Type="http://schemas.openxmlformats.org/officeDocument/2006/relationships/slide" Target="/ppt/slides/slide5.xml" Id="R5c206e60aa704e26" /><Relationship Type="http://schemas.openxmlformats.org/officeDocument/2006/relationships/slide" Target="/ppt/slides/slide6.xml" Id="Rc43eaa8f6738482d" /><Relationship Type="http://schemas.openxmlformats.org/officeDocument/2006/relationships/slide" Target="/ppt/slides/slide7.xml" Id="R40612bad1d30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c5582b6ef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a157818614271" /><Relationship Type="http://schemas.openxmlformats.org/officeDocument/2006/relationships/theme" Target="/ppt/slideMasters/theme/theme1.xml" Id="R9cbe2df6d75b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a15781861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a2bf8acf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c2faf823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dfb46040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9d4fff1d4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dc945d04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403b19bc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4d92b035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WINDSVOLL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