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e139468da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66bf663554bea"/>
  </p:sldMasterIdLst>
  <p:sldIdLst>
    <p:sldId xmlns:r="http://schemas.openxmlformats.org/officeDocument/2006/relationships" id="256" r:id="Rcd581a3ab26b4fc1"/>
    <p:sldId xmlns:r="http://schemas.openxmlformats.org/officeDocument/2006/relationships" id="257" r:id="R0b6d0235339743b3"/>
    <p:sldId xmlns:r="http://schemas.openxmlformats.org/officeDocument/2006/relationships" id="258" r:id="Rb414ee09647d4ae6"/>
    <p:sldId xmlns:r="http://schemas.openxmlformats.org/officeDocument/2006/relationships" id="259" r:id="R12e0777d6dba4ce9"/>
    <p:sldId xmlns:r="http://schemas.openxmlformats.org/officeDocument/2006/relationships" id="260" r:id="Re3d2f9ac9e014eb2"/>
    <p:sldId xmlns:r="http://schemas.openxmlformats.org/officeDocument/2006/relationships" id="261" r:id="R6f65166fd31749f8"/>
    <p:sldId xmlns:r="http://schemas.openxmlformats.org/officeDocument/2006/relationships" id="262" r:id="Rce28b2adc497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66bf663554bea" /><Relationship Type="http://schemas.openxmlformats.org/officeDocument/2006/relationships/slide" Target="/ppt/slides/slide1.xml" Id="Rcd581a3ab26b4fc1" /><Relationship Type="http://schemas.openxmlformats.org/officeDocument/2006/relationships/slide" Target="/ppt/slides/slide2.xml" Id="R0b6d0235339743b3" /><Relationship Type="http://schemas.openxmlformats.org/officeDocument/2006/relationships/slide" Target="/ppt/slides/slide3.xml" Id="Rb414ee09647d4ae6" /><Relationship Type="http://schemas.openxmlformats.org/officeDocument/2006/relationships/slide" Target="/ppt/slides/slide4.xml" Id="R12e0777d6dba4ce9" /><Relationship Type="http://schemas.openxmlformats.org/officeDocument/2006/relationships/slide" Target="/ppt/slides/slide5.xml" Id="Re3d2f9ac9e014eb2" /><Relationship Type="http://schemas.openxmlformats.org/officeDocument/2006/relationships/slide" Target="/ppt/slides/slide6.xml" Id="R6f65166fd31749f8" /><Relationship Type="http://schemas.openxmlformats.org/officeDocument/2006/relationships/slide" Target="/ppt/slides/slide7.xml" Id="Rce28b2adc497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258767343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0a079c2414fce" /><Relationship Type="http://schemas.openxmlformats.org/officeDocument/2006/relationships/theme" Target="/ppt/slideMasters/theme/theme1.xml" Id="Rd616dde6a7b84b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0a079c2414f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038ff88d1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16eda5a9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8482c7e654d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dbfdfab054e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1199055d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31467b264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e6aef2ff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ANWI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WINDSVOLL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Tinnekasin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3681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ANWI HOLDING AS</a:t>
            </a:r>
          </a:p>
        </p:txBody>
      </p:sp>
    </p:spTree>
  </p:cSld>
  <p:clrMapOvr>
    <a:masterClrMapping xmlns:a="http://schemas.openxmlformats.org/drawingml/2006/main"/>
  </p:clrMapOvr>
</p:sld>
</file>