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119910cc324e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34c86c52d6455b"/>
  </p:sldMasterIdLst>
  <p:sldIdLst>
    <p:sldId xmlns:r="http://schemas.openxmlformats.org/officeDocument/2006/relationships" id="256" r:id="R720288b7d586427b"/>
    <p:sldId xmlns:r="http://schemas.openxmlformats.org/officeDocument/2006/relationships" id="257" r:id="R17874e681f924e7a"/>
    <p:sldId xmlns:r="http://schemas.openxmlformats.org/officeDocument/2006/relationships" id="258" r:id="R64a622776f96478a"/>
    <p:sldId xmlns:r="http://schemas.openxmlformats.org/officeDocument/2006/relationships" id="259" r:id="R159761b8c2644c1a"/>
    <p:sldId xmlns:r="http://schemas.openxmlformats.org/officeDocument/2006/relationships" id="260" r:id="Rb21facf7b89146f9"/>
    <p:sldId xmlns:r="http://schemas.openxmlformats.org/officeDocument/2006/relationships" id="261" r:id="R6e6a2422d75b47ca"/>
    <p:sldId xmlns:r="http://schemas.openxmlformats.org/officeDocument/2006/relationships" id="262" r:id="Rdab24029974c49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34c86c52d6455b" /><Relationship Type="http://schemas.openxmlformats.org/officeDocument/2006/relationships/slide" Target="/ppt/slides/slide1.xml" Id="R720288b7d586427b" /><Relationship Type="http://schemas.openxmlformats.org/officeDocument/2006/relationships/slide" Target="/ppt/slides/slide2.xml" Id="R17874e681f924e7a" /><Relationship Type="http://schemas.openxmlformats.org/officeDocument/2006/relationships/slide" Target="/ppt/slides/slide3.xml" Id="R64a622776f96478a" /><Relationship Type="http://schemas.openxmlformats.org/officeDocument/2006/relationships/slide" Target="/ppt/slides/slide4.xml" Id="R159761b8c2644c1a" /><Relationship Type="http://schemas.openxmlformats.org/officeDocument/2006/relationships/slide" Target="/ppt/slides/slide5.xml" Id="Rb21facf7b89146f9" /><Relationship Type="http://schemas.openxmlformats.org/officeDocument/2006/relationships/slide" Target="/ppt/slides/slide6.xml" Id="R6e6a2422d75b47ca" /><Relationship Type="http://schemas.openxmlformats.org/officeDocument/2006/relationships/slide" Target="/ppt/slides/slide7.xml" Id="Rdab24029974c49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eab90a5e7a43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0bd75895543b1" /><Relationship Type="http://schemas.openxmlformats.org/officeDocument/2006/relationships/theme" Target="/ppt/slideMasters/theme/theme1.xml" Id="Rf0e45f94e46640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60bd75895543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969541c7141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53cb4ac2246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2c478e51c44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777645dd940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2aac77c9348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5fcb8ae0644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664edae2a47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VITABONA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VITABONA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VITABONA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VITABONA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VITABONA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VITABONA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−419 532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2 732 492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29 264 825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29 437 591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VITABONA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ANNE-SOFIE HØYDALSVIK HATLEN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ELIAS HØYDALSVIK JØRSTAD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HØYDALSVIK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ANDERS JØRSTAD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AASHILD HØYDALSVIK JØRSTAD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ANDERS JØRSTAD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VITABONA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Mario Caprinos vei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989 224 964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VITABONA AS</a:t>
            </a:r>
          </a:p>
        </p:txBody>
      </p:sp>
    </p:spTree>
  </p:cSld>
  <p:clrMapOvr>
    <a:masterClrMapping xmlns:a="http://schemas.openxmlformats.org/drawingml/2006/main"/>
  </p:clrMapOvr>
</p:sld>
</file>