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6e6727c3e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06cc3abba4966"/>
  </p:sldMasterIdLst>
  <p:sldIdLst>
    <p:sldId xmlns:r="http://schemas.openxmlformats.org/officeDocument/2006/relationships" id="256" r:id="Rb36f1409ba3646d9"/>
    <p:sldId xmlns:r="http://schemas.openxmlformats.org/officeDocument/2006/relationships" id="257" r:id="R422c98cdd5f34b03"/>
    <p:sldId xmlns:r="http://schemas.openxmlformats.org/officeDocument/2006/relationships" id="258" r:id="Rb73805d1d87c4fa1"/>
    <p:sldId xmlns:r="http://schemas.openxmlformats.org/officeDocument/2006/relationships" id="259" r:id="R86619e13b1d543eb"/>
    <p:sldId xmlns:r="http://schemas.openxmlformats.org/officeDocument/2006/relationships" id="260" r:id="Rdd47482e297c40fc"/>
    <p:sldId xmlns:r="http://schemas.openxmlformats.org/officeDocument/2006/relationships" id="261" r:id="R624128e9cf594be2"/>
    <p:sldId xmlns:r="http://schemas.openxmlformats.org/officeDocument/2006/relationships" id="262" r:id="Rd73fd26940d1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06cc3abba4966" /><Relationship Type="http://schemas.openxmlformats.org/officeDocument/2006/relationships/slide" Target="/ppt/slides/slide1.xml" Id="Rb36f1409ba3646d9" /><Relationship Type="http://schemas.openxmlformats.org/officeDocument/2006/relationships/slide" Target="/ppt/slides/slide2.xml" Id="R422c98cdd5f34b03" /><Relationship Type="http://schemas.openxmlformats.org/officeDocument/2006/relationships/slide" Target="/ppt/slides/slide3.xml" Id="Rb73805d1d87c4fa1" /><Relationship Type="http://schemas.openxmlformats.org/officeDocument/2006/relationships/slide" Target="/ppt/slides/slide4.xml" Id="R86619e13b1d543eb" /><Relationship Type="http://schemas.openxmlformats.org/officeDocument/2006/relationships/slide" Target="/ppt/slides/slide5.xml" Id="Rdd47482e297c40fc" /><Relationship Type="http://schemas.openxmlformats.org/officeDocument/2006/relationships/slide" Target="/ppt/slides/slide6.xml" Id="R624128e9cf594be2" /><Relationship Type="http://schemas.openxmlformats.org/officeDocument/2006/relationships/slide" Target="/ppt/slides/slide7.xml" Id="Rd73fd26940d1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a13e1ed1a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0edec4d2d4c5d" /><Relationship Type="http://schemas.openxmlformats.org/officeDocument/2006/relationships/theme" Target="/ppt/slideMasters/theme/theme1.xml" Id="R7b7987ea1ae3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0edec4d2d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7135cdda5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9f5648d41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05318b789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a9cf5681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946614de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cd3a69af4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ec2cc3727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