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74a9e3c3cc41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8a49de6042461b"/>
  </p:sldMasterIdLst>
  <p:sldIdLst>
    <p:sldId xmlns:r="http://schemas.openxmlformats.org/officeDocument/2006/relationships" id="256" r:id="R07021db9a8ca4272"/>
    <p:sldId xmlns:r="http://schemas.openxmlformats.org/officeDocument/2006/relationships" id="257" r:id="Rc3be2a2b30bc4d2e"/>
    <p:sldId xmlns:r="http://schemas.openxmlformats.org/officeDocument/2006/relationships" id="258" r:id="Rf8d3c2737d9c4670"/>
    <p:sldId xmlns:r="http://schemas.openxmlformats.org/officeDocument/2006/relationships" id="259" r:id="Ra8133a3f019849a6"/>
    <p:sldId xmlns:r="http://schemas.openxmlformats.org/officeDocument/2006/relationships" id="260" r:id="R1e6381418d4c4ad2"/>
    <p:sldId xmlns:r="http://schemas.openxmlformats.org/officeDocument/2006/relationships" id="261" r:id="R118c8370050d4198"/>
    <p:sldId xmlns:r="http://schemas.openxmlformats.org/officeDocument/2006/relationships" id="262" r:id="Rd03707f4b1214c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8a49de6042461b" /><Relationship Type="http://schemas.openxmlformats.org/officeDocument/2006/relationships/slide" Target="/ppt/slides/slide1.xml" Id="R07021db9a8ca4272" /><Relationship Type="http://schemas.openxmlformats.org/officeDocument/2006/relationships/slide" Target="/ppt/slides/slide2.xml" Id="Rc3be2a2b30bc4d2e" /><Relationship Type="http://schemas.openxmlformats.org/officeDocument/2006/relationships/slide" Target="/ppt/slides/slide3.xml" Id="Rf8d3c2737d9c4670" /><Relationship Type="http://schemas.openxmlformats.org/officeDocument/2006/relationships/slide" Target="/ppt/slides/slide4.xml" Id="Ra8133a3f019849a6" /><Relationship Type="http://schemas.openxmlformats.org/officeDocument/2006/relationships/slide" Target="/ppt/slides/slide5.xml" Id="R1e6381418d4c4ad2" /><Relationship Type="http://schemas.openxmlformats.org/officeDocument/2006/relationships/slide" Target="/ppt/slides/slide6.xml" Id="R118c8370050d4198" /><Relationship Type="http://schemas.openxmlformats.org/officeDocument/2006/relationships/slide" Target="/ppt/slides/slide7.xml" Id="Rd03707f4b1214c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49bef2d97541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96b3f19c24536" /><Relationship Type="http://schemas.openxmlformats.org/officeDocument/2006/relationships/theme" Target="/ppt/slideMasters/theme/theme1.xml" Id="R90e5cfd6164a4a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b96b3f19c245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ba16e248042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8391aa82245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d7ebb0d364c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7b0f1129d4e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4efe821df4f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137ab3b4e4d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dd6bd12f842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ABK INVEST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2 586 516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9 449 959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9 510 753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BERIT RØRLIEN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Kalkbrennerlia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989 225 294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INVEST AS</a:t>
            </a:r>
          </a:p>
        </p:txBody>
      </p:sp>
    </p:spTree>
  </p:cSld>
  <p:clrMapOvr>
    <a:masterClrMapping xmlns:a="http://schemas.openxmlformats.org/drawingml/2006/main"/>
  </p:clrMapOvr>
</p:sld>
</file>