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bbcd67e70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0ff5a77c94b19"/>
  </p:sldMasterIdLst>
  <p:sldIdLst>
    <p:sldId xmlns:r="http://schemas.openxmlformats.org/officeDocument/2006/relationships" id="256" r:id="R2f255ba5a2184c69"/>
    <p:sldId xmlns:r="http://schemas.openxmlformats.org/officeDocument/2006/relationships" id="257" r:id="R8fee794937774416"/>
    <p:sldId xmlns:r="http://schemas.openxmlformats.org/officeDocument/2006/relationships" id="258" r:id="R70164f2182654a94"/>
    <p:sldId xmlns:r="http://schemas.openxmlformats.org/officeDocument/2006/relationships" id="259" r:id="R7b9e498e42df4f43"/>
    <p:sldId xmlns:r="http://schemas.openxmlformats.org/officeDocument/2006/relationships" id="260" r:id="R956fceb681924c18"/>
    <p:sldId xmlns:r="http://schemas.openxmlformats.org/officeDocument/2006/relationships" id="261" r:id="R6c9a7ec6fc72455c"/>
    <p:sldId xmlns:r="http://schemas.openxmlformats.org/officeDocument/2006/relationships" id="262" r:id="Rd56c465c5451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0ff5a77c94b19" /><Relationship Type="http://schemas.openxmlformats.org/officeDocument/2006/relationships/slide" Target="/ppt/slides/slide1.xml" Id="R2f255ba5a2184c69" /><Relationship Type="http://schemas.openxmlformats.org/officeDocument/2006/relationships/slide" Target="/ppt/slides/slide2.xml" Id="R8fee794937774416" /><Relationship Type="http://schemas.openxmlformats.org/officeDocument/2006/relationships/slide" Target="/ppt/slides/slide3.xml" Id="R70164f2182654a94" /><Relationship Type="http://schemas.openxmlformats.org/officeDocument/2006/relationships/slide" Target="/ppt/slides/slide4.xml" Id="R7b9e498e42df4f43" /><Relationship Type="http://schemas.openxmlformats.org/officeDocument/2006/relationships/slide" Target="/ppt/slides/slide5.xml" Id="R956fceb681924c18" /><Relationship Type="http://schemas.openxmlformats.org/officeDocument/2006/relationships/slide" Target="/ppt/slides/slide6.xml" Id="R6c9a7ec6fc72455c" /><Relationship Type="http://schemas.openxmlformats.org/officeDocument/2006/relationships/slide" Target="/ppt/slides/slide7.xml" Id="Rd56c465c5451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de65c79c9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8bf5ade94778" /><Relationship Type="http://schemas.openxmlformats.org/officeDocument/2006/relationships/theme" Target="/ppt/slideMasters/theme/theme1.xml" Id="R1cc9eab06d30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e8bf5ade9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ffc89219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88a8fdd1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20ee867d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8e6c6db0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e793a154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a899a5d4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26faba5e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DRAGESET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LENE-ELISABETH DRAGESET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