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e75414ad36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a703839c3452f"/>
  </p:sldMasterIdLst>
  <p:sldIdLst>
    <p:sldId xmlns:r="http://schemas.openxmlformats.org/officeDocument/2006/relationships" id="256" r:id="R4af2619f4287485b"/>
    <p:sldId xmlns:r="http://schemas.openxmlformats.org/officeDocument/2006/relationships" id="257" r:id="R310ab5001efc4bf9"/>
    <p:sldId xmlns:r="http://schemas.openxmlformats.org/officeDocument/2006/relationships" id="258" r:id="R2e3408d7f4cd4e63"/>
    <p:sldId xmlns:r="http://schemas.openxmlformats.org/officeDocument/2006/relationships" id="259" r:id="R5eb5e148b00e46c6"/>
    <p:sldId xmlns:r="http://schemas.openxmlformats.org/officeDocument/2006/relationships" id="260" r:id="R32b12d18ff824c86"/>
    <p:sldId xmlns:r="http://schemas.openxmlformats.org/officeDocument/2006/relationships" id="261" r:id="R0e3b75955ea84e46"/>
    <p:sldId xmlns:r="http://schemas.openxmlformats.org/officeDocument/2006/relationships" id="262" r:id="R6682c36f935b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a703839c3452f" /><Relationship Type="http://schemas.openxmlformats.org/officeDocument/2006/relationships/slide" Target="/ppt/slides/slide1.xml" Id="R4af2619f4287485b" /><Relationship Type="http://schemas.openxmlformats.org/officeDocument/2006/relationships/slide" Target="/ppt/slides/slide2.xml" Id="R310ab5001efc4bf9" /><Relationship Type="http://schemas.openxmlformats.org/officeDocument/2006/relationships/slide" Target="/ppt/slides/slide3.xml" Id="R2e3408d7f4cd4e63" /><Relationship Type="http://schemas.openxmlformats.org/officeDocument/2006/relationships/slide" Target="/ppt/slides/slide4.xml" Id="R5eb5e148b00e46c6" /><Relationship Type="http://schemas.openxmlformats.org/officeDocument/2006/relationships/slide" Target="/ppt/slides/slide5.xml" Id="R32b12d18ff824c86" /><Relationship Type="http://schemas.openxmlformats.org/officeDocument/2006/relationships/slide" Target="/ppt/slides/slide6.xml" Id="R0e3b75955ea84e46" /><Relationship Type="http://schemas.openxmlformats.org/officeDocument/2006/relationships/slide" Target="/ppt/slides/slide7.xml" Id="R6682c36f935b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1dae06b2041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faaac86ac4197" /><Relationship Type="http://schemas.openxmlformats.org/officeDocument/2006/relationships/theme" Target="/ppt/slideMasters/theme/theme1.xml" Id="Rc221f6bd9038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faaac86ac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7a5956d445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cdcd98b6640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5ec4d7dad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4ed98c2d6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f81a11760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b07ade017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4cbbf2824e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 HOLDING AS ble etablert [år] og holder til i 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5 086 347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27 136 541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30 137 375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Langvassvegen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7234 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26 86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 HOLDING AS</a:t>
            </a:r>
          </a:p>
        </p:txBody>
      </p:sp>
    </p:spTree>
  </p:cSld>
  <p:clrMapOvr>
    <a:masterClrMapping xmlns:a="http://schemas.openxmlformats.org/drawingml/2006/main"/>
  </p:clrMapOvr>
</p:sld>
</file>