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8894127cea44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8ca05cd4354d0e"/>
  </p:sldMasterIdLst>
  <p:sldIdLst>
    <p:sldId xmlns:r="http://schemas.openxmlformats.org/officeDocument/2006/relationships" id="256" r:id="Rf46cac3bf31b44b5"/>
    <p:sldId xmlns:r="http://schemas.openxmlformats.org/officeDocument/2006/relationships" id="257" r:id="R1d7682f9dc854713"/>
    <p:sldId xmlns:r="http://schemas.openxmlformats.org/officeDocument/2006/relationships" id="258" r:id="Rc8df509938d34b9d"/>
    <p:sldId xmlns:r="http://schemas.openxmlformats.org/officeDocument/2006/relationships" id="259" r:id="R105bbc25bff5443b"/>
    <p:sldId xmlns:r="http://schemas.openxmlformats.org/officeDocument/2006/relationships" id="260" r:id="Rda098095841c426b"/>
    <p:sldId xmlns:r="http://schemas.openxmlformats.org/officeDocument/2006/relationships" id="261" r:id="R2ba91c5fd48142a9"/>
    <p:sldId xmlns:r="http://schemas.openxmlformats.org/officeDocument/2006/relationships" id="262" r:id="R08775b6e72a546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8ca05cd4354d0e" /><Relationship Type="http://schemas.openxmlformats.org/officeDocument/2006/relationships/slide" Target="/ppt/slides/slide1.xml" Id="Rf46cac3bf31b44b5" /><Relationship Type="http://schemas.openxmlformats.org/officeDocument/2006/relationships/slide" Target="/ppt/slides/slide2.xml" Id="R1d7682f9dc854713" /><Relationship Type="http://schemas.openxmlformats.org/officeDocument/2006/relationships/slide" Target="/ppt/slides/slide3.xml" Id="Rc8df509938d34b9d" /><Relationship Type="http://schemas.openxmlformats.org/officeDocument/2006/relationships/slide" Target="/ppt/slides/slide4.xml" Id="R105bbc25bff5443b" /><Relationship Type="http://schemas.openxmlformats.org/officeDocument/2006/relationships/slide" Target="/ppt/slides/slide5.xml" Id="Rda098095841c426b" /><Relationship Type="http://schemas.openxmlformats.org/officeDocument/2006/relationships/slide" Target="/ppt/slides/slide6.xml" Id="R2ba91c5fd48142a9" /><Relationship Type="http://schemas.openxmlformats.org/officeDocument/2006/relationships/slide" Target="/ppt/slides/slide7.xml" Id="R08775b6e72a546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2a5444889147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97fcb2a9742c7" /><Relationship Type="http://schemas.openxmlformats.org/officeDocument/2006/relationships/theme" Target="/ppt/slideMasters/theme/theme1.xml" Id="Rc6d1e1c64c124a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697fcb2a9742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14094a49d49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003ba9f0741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94eac3cfb49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d12016c4045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71e3123124d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0ce9882a94e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84f0a828847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KAGRO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KAGRO HOLDING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396 324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−381 453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939 069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17 495 261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18 111 933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TORE MEKLENBORG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Karl Tore Meklenborg, Glomma terrasse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989 228 390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