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1812d69f1941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ee4b10041f4dee"/>
  </p:sldMasterIdLst>
  <p:sldIdLst>
    <p:sldId xmlns:r="http://schemas.openxmlformats.org/officeDocument/2006/relationships" id="256" r:id="Rde76ea076d9747a6"/>
    <p:sldId xmlns:r="http://schemas.openxmlformats.org/officeDocument/2006/relationships" id="257" r:id="Ra0b727eecca74bfa"/>
    <p:sldId xmlns:r="http://schemas.openxmlformats.org/officeDocument/2006/relationships" id="258" r:id="R1e04b7a0a4034c09"/>
    <p:sldId xmlns:r="http://schemas.openxmlformats.org/officeDocument/2006/relationships" id="259" r:id="Rddc1960619874b81"/>
    <p:sldId xmlns:r="http://schemas.openxmlformats.org/officeDocument/2006/relationships" id="260" r:id="Rb5832d789da5467e"/>
    <p:sldId xmlns:r="http://schemas.openxmlformats.org/officeDocument/2006/relationships" id="261" r:id="R1cf56a6b067149b2"/>
    <p:sldId xmlns:r="http://schemas.openxmlformats.org/officeDocument/2006/relationships" id="262" r:id="R2a039ba713d3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e4b10041f4dee" /><Relationship Type="http://schemas.openxmlformats.org/officeDocument/2006/relationships/slide" Target="/ppt/slides/slide1.xml" Id="Rde76ea076d9747a6" /><Relationship Type="http://schemas.openxmlformats.org/officeDocument/2006/relationships/slide" Target="/ppt/slides/slide2.xml" Id="Ra0b727eecca74bfa" /><Relationship Type="http://schemas.openxmlformats.org/officeDocument/2006/relationships/slide" Target="/ppt/slides/slide3.xml" Id="R1e04b7a0a4034c09" /><Relationship Type="http://schemas.openxmlformats.org/officeDocument/2006/relationships/slide" Target="/ppt/slides/slide4.xml" Id="Rddc1960619874b81" /><Relationship Type="http://schemas.openxmlformats.org/officeDocument/2006/relationships/slide" Target="/ppt/slides/slide5.xml" Id="Rb5832d789da5467e" /><Relationship Type="http://schemas.openxmlformats.org/officeDocument/2006/relationships/slide" Target="/ppt/slides/slide6.xml" Id="R1cf56a6b067149b2" /><Relationship Type="http://schemas.openxmlformats.org/officeDocument/2006/relationships/slide" Target="/ppt/slides/slide7.xml" Id="R2a039ba713d3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f6592118d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354e7f113407e" /><Relationship Type="http://schemas.openxmlformats.org/officeDocument/2006/relationships/theme" Target="/ppt/slideMasters/theme/theme1.xml" Id="R1bf4794315d6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3354e7f11340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79cfa642146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38f767b5c4a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0b525574b40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4a75321bd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9f5b0932e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2488ab37747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c28d82a1242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 OG LANGEN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OG LANGEN HOLDING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1 491 394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21 496 330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22 112 992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SUND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SUND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ØVERBY SUND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 OG LANGEN HOLDING AS</a:t>
            </a:r>
          </a:p>
        </p:txBody>
      </p:sp>
    </p:spTree>
  </p:cSld>
  <p:clrMapOvr>
    <a:masterClrMapping xmlns:a="http://schemas.openxmlformats.org/drawingml/2006/main"/>
  </p:clrMapOvr>
</p:sld>
</file>