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f0f2279d0c42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0ac18f8e054670"/>
  </p:sldMasterIdLst>
  <p:sldIdLst>
    <p:sldId xmlns:r="http://schemas.openxmlformats.org/officeDocument/2006/relationships" id="256" r:id="R754ba1cc21a44ef5"/>
    <p:sldId xmlns:r="http://schemas.openxmlformats.org/officeDocument/2006/relationships" id="257" r:id="R4bb9814545254162"/>
    <p:sldId xmlns:r="http://schemas.openxmlformats.org/officeDocument/2006/relationships" id="258" r:id="R82d69c0194a742fd"/>
    <p:sldId xmlns:r="http://schemas.openxmlformats.org/officeDocument/2006/relationships" id="259" r:id="R633b8fd80e054a3d"/>
    <p:sldId xmlns:r="http://schemas.openxmlformats.org/officeDocument/2006/relationships" id="260" r:id="R65c7ee4643fe4038"/>
    <p:sldId xmlns:r="http://schemas.openxmlformats.org/officeDocument/2006/relationships" id="261" r:id="R1413046fbc5d4ccb"/>
    <p:sldId xmlns:r="http://schemas.openxmlformats.org/officeDocument/2006/relationships" id="262" r:id="R6db1676a0e8849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0ac18f8e054670" /><Relationship Type="http://schemas.openxmlformats.org/officeDocument/2006/relationships/slide" Target="/ppt/slides/slide1.xml" Id="R754ba1cc21a44ef5" /><Relationship Type="http://schemas.openxmlformats.org/officeDocument/2006/relationships/slide" Target="/ppt/slides/slide2.xml" Id="R4bb9814545254162" /><Relationship Type="http://schemas.openxmlformats.org/officeDocument/2006/relationships/slide" Target="/ppt/slides/slide3.xml" Id="R82d69c0194a742fd" /><Relationship Type="http://schemas.openxmlformats.org/officeDocument/2006/relationships/slide" Target="/ppt/slides/slide4.xml" Id="R633b8fd80e054a3d" /><Relationship Type="http://schemas.openxmlformats.org/officeDocument/2006/relationships/slide" Target="/ppt/slides/slide5.xml" Id="R65c7ee4643fe4038" /><Relationship Type="http://schemas.openxmlformats.org/officeDocument/2006/relationships/slide" Target="/ppt/slides/slide6.xml" Id="R1413046fbc5d4ccb" /><Relationship Type="http://schemas.openxmlformats.org/officeDocument/2006/relationships/slide" Target="/ppt/slides/slide7.xml" Id="R6db1676a0e8849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9f5b50a24d46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67a0370de4d60" /><Relationship Type="http://schemas.openxmlformats.org/officeDocument/2006/relationships/theme" Target="/ppt/slideMasters/theme/theme1.xml" Id="Rb882d65cc4d349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c67a0370de4d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5123a0a2d43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756642c8048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ae5e8f6494c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994d8c56e4a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ced2110a140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4b775d5724e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eb3d878f444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XO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XO HOLDING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1 831 416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6 198 888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6 212 541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SLETTEN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Anders Sletten, Dælijordet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989 230 417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XO HOLDING AS</a:t>
            </a:r>
          </a:p>
        </p:txBody>
      </p:sp>
    </p:spTree>
  </p:cSld>
  <p:clrMapOvr>
    <a:masterClrMapping xmlns:a="http://schemas.openxmlformats.org/drawingml/2006/main"/>
  </p:clrMapOvr>
</p:sld>
</file>