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923473cef6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651cb111794f87"/>
  </p:sldMasterIdLst>
  <p:sldIdLst>
    <p:sldId xmlns:r="http://schemas.openxmlformats.org/officeDocument/2006/relationships" id="256" r:id="R7f69248637f54f3f"/>
    <p:sldId xmlns:r="http://schemas.openxmlformats.org/officeDocument/2006/relationships" id="257" r:id="Rd25d54d194b74ab3"/>
    <p:sldId xmlns:r="http://schemas.openxmlformats.org/officeDocument/2006/relationships" id="258" r:id="R5d90f0e1a65147ab"/>
    <p:sldId xmlns:r="http://schemas.openxmlformats.org/officeDocument/2006/relationships" id="259" r:id="R45c89a3fb71d4881"/>
    <p:sldId xmlns:r="http://schemas.openxmlformats.org/officeDocument/2006/relationships" id="260" r:id="Ra4546f8093bd4b1b"/>
    <p:sldId xmlns:r="http://schemas.openxmlformats.org/officeDocument/2006/relationships" id="261" r:id="R439605ceb571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51cb111794f87" /><Relationship Type="http://schemas.openxmlformats.org/officeDocument/2006/relationships/slide" Target="/ppt/slides/slide1.xml" Id="R7f69248637f54f3f" /><Relationship Type="http://schemas.openxmlformats.org/officeDocument/2006/relationships/slide" Target="/ppt/slides/slide2.xml" Id="Rd25d54d194b74ab3" /><Relationship Type="http://schemas.openxmlformats.org/officeDocument/2006/relationships/slide" Target="/ppt/slides/slide3.xml" Id="R5d90f0e1a65147ab" /><Relationship Type="http://schemas.openxmlformats.org/officeDocument/2006/relationships/slide" Target="/ppt/slides/slide4.xml" Id="R45c89a3fb71d4881" /><Relationship Type="http://schemas.openxmlformats.org/officeDocument/2006/relationships/slide" Target="/ppt/slides/slide5.xml" Id="Ra4546f8093bd4b1b" /><Relationship Type="http://schemas.openxmlformats.org/officeDocument/2006/relationships/slide" Target="/ppt/slides/slide6.xml" Id="R439605ceb571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612dc09cf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2f3b97e3342e8" /><Relationship Type="http://schemas.openxmlformats.org/officeDocument/2006/relationships/theme" Target="/ppt/slideMasters/theme/theme1.xml" Id="R129e458a0e574a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2f3b97e33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0eb65aea0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2deab943b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c7d895b22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00670d70046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2a8b83c4540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8ea27a5e4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