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e378360f3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33665604545de"/>
  </p:sldMasterIdLst>
  <p:sldIdLst>
    <p:sldId xmlns:r="http://schemas.openxmlformats.org/officeDocument/2006/relationships" id="256" r:id="R5a864b79635a4f34"/>
    <p:sldId xmlns:r="http://schemas.openxmlformats.org/officeDocument/2006/relationships" id="257" r:id="R29a72f8f1a6a4a3f"/>
    <p:sldId xmlns:r="http://schemas.openxmlformats.org/officeDocument/2006/relationships" id="258" r:id="R6613560720c14e19"/>
    <p:sldId xmlns:r="http://schemas.openxmlformats.org/officeDocument/2006/relationships" id="259" r:id="Re2ec707a65d446b4"/>
    <p:sldId xmlns:r="http://schemas.openxmlformats.org/officeDocument/2006/relationships" id="260" r:id="R300b37caf7e44713"/>
    <p:sldId xmlns:r="http://schemas.openxmlformats.org/officeDocument/2006/relationships" id="261" r:id="R1999c0f9e6754aa1"/>
    <p:sldId xmlns:r="http://schemas.openxmlformats.org/officeDocument/2006/relationships" id="262" r:id="R38d2c27dd4cc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33665604545de" /><Relationship Type="http://schemas.openxmlformats.org/officeDocument/2006/relationships/slide" Target="/ppt/slides/slide1.xml" Id="R5a864b79635a4f34" /><Relationship Type="http://schemas.openxmlformats.org/officeDocument/2006/relationships/slide" Target="/ppt/slides/slide2.xml" Id="R29a72f8f1a6a4a3f" /><Relationship Type="http://schemas.openxmlformats.org/officeDocument/2006/relationships/slide" Target="/ppt/slides/slide3.xml" Id="R6613560720c14e19" /><Relationship Type="http://schemas.openxmlformats.org/officeDocument/2006/relationships/slide" Target="/ppt/slides/slide4.xml" Id="Re2ec707a65d446b4" /><Relationship Type="http://schemas.openxmlformats.org/officeDocument/2006/relationships/slide" Target="/ppt/slides/slide5.xml" Id="R300b37caf7e44713" /><Relationship Type="http://schemas.openxmlformats.org/officeDocument/2006/relationships/slide" Target="/ppt/slides/slide6.xml" Id="R1999c0f9e6754aa1" /><Relationship Type="http://schemas.openxmlformats.org/officeDocument/2006/relationships/slide" Target="/ppt/slides/slide7.xml" Id="R38d2c27dd4cc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44cfc712d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bfde7c7c4594" /><Relationship Type="http://schemas.openxmlformats.org/officeDocument/2006/relationships/theme" Target="/ppt/slideMasters/theme/theme1.xml" Id="R40edaa6e2884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6bfde7c7c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69c116b8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c5a7452f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a4d3eeba9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3cd4f0027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1b8f22056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679507fc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f79d65866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HANS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KRIKEN UNNI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