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bca333b1c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b391b6c004480"/>
  </p:sldMasterIdLst>
  <p:sldIdLst>
    <p:sldId xmlns:r="http://schemas.openxmlformats.org/officeDocument/2006/relationships" id="256" r:id="R5ecbb26b5d9049bd"/>
    <p:sldId xmlns:r="http://schemas.openxmlformats.org/officeDocument/2006/relationships" id="257" r:id="R87f293d47d5d4e41"/>
    <p:sldId xmlns:r="http://schemas.openxmlformats.org/officeDocument/2006/relationships" id="258" r:id="Rba0365385f9d438b"/>
    <p:sldId xmlns:r="http://schemas.openxmlformats.org/officeDocument/2006/relationships" id="259" r:id="R55cac2545b774d23"/>
    <p:sldId xmlns:r="http://schemas.openxmlformats.org/officeDocument/2006/relationships" id="260" r:id="Recff33b9d85f4f58"/>
    <p:sldId xmlns:r="http://schemas.openxmlformats.org/officeDocument/2006/relationships" id="261" r:id="R149bffb5a14d4659"/>
    <p:sldId xmlns:r="http://schemas.openxmlformats.org/officeDocument/2006/relationships" id="262" r:id="R26359d08475d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b391b6c004480" /><Relationship Type="http://schemas.openxmlformats.org/officeDocument/2006/relationships/slide" Target="/ppt/slides/slide1.xml" Id="R5ecbb26b5d9049bd" /><Relationship Type="http://schemas.openxmlformats.org/officeDocument/2006/relationships/slide" Target="/ppt/slides/slide2.xml" Id="R87f293d47d5d4e41" /><Relationship Type="http://schemas.openxmlformats.org/officeDocument/2006/relationships/slide" Target="/ppt/slides/slide3.xml" Id="Rba0365385f9d438b" /><Relationship Type="http://schemas.openxmlformats.org/officeDocument/2006/relationships/slide" Target="/ppt/slides/slide4.xml" Id="R55cac2545b774d23" /><Relationship Type="http://schemas.openxmlformats.org/officeDocument/2006/relationships/slide" Target="/ppt/slides/slide5.xml" Id="Recff33b9d85f4f58" /><Relationship Type="http://schemas.openxmlformats.org/officeDocument/2006/relationships/slide" Target="/ppt/slides/slide6.xml" Id="R149bffb5a14d4659" /><Relationship Type="http://schemas.openxmlformats.org/officeDocument/2006/relationships/slide" Target="/ppt/slides/slide7.xml" Id="R26359d08475d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5839af442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7d6df79c4a80" /><Relationship Type="http://schemas.openxmlformats.org/officeDocument/2006/relationships/theme" Target="/ppt/slideMasters/theme/theme1.xml" Id="Rbb3c1f4e2625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b7d6df79c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e1d8c329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feb033fd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538e166b3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75478ba06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235075116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266b2f73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b96c5bec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GELATHO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GELATHO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53 882 544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56 398 047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NORDBERG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LILIAN NORDBERG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BRØNDBO NORDBERG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GERHARD NORDBERG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NORDBERG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