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f28e89af645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9a9e5805a488a"/>
  </p:sldMasterIdLst>
  <p:sldIdLst>
    <p:sldId xmlns:r="http://schemas.openxmlformats.org/officeDocument/2006/relationships" id="256" r:id="R40c33a3963534352"/>
    <p:sldId xmlns:r="http://schemas.openxmlformats.org/officeDocument/2006/relationships" id="257" r:id="R3a63055568a14799"/>
    <p:sldId xmlns:r="http://schemas.openxmlformats.org/officeDocument/2006/relationships" id="258" r:id="R1fce80e9cfab496a"/>
    <p:sldId xmlns:r="http://schemas.openxmlformats.org/officeDocument/2006/relationships" id="259" r:id="R86a2d54042a54f64"/>
    <p:sldId xmlns:r="http://schemas.openxmlformats.org/officeDocument/2006/relationships" id="260" r:id="R9131fe3bd25d46e8"/>
    <p:sldId xmlns:r="http://schemas.openxmlformats.org/officeDocument/2006/relationships" id="261" r:id="R44c4986835a143b1"/>
    <p:sldId xmlns:r="http://schemas.openxmlformats.org/officeDocument/2006/relationships" id="262" r:id="Rc0cdefa40659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9a9e5805a488a" /><Relationship Type="http://schemas.openxmlformats.org/officeDocument/2006/relationships/slide" Target="/ppt/slides/slide1.xml" Id="R40c33a3963534352" /><Relationship Type="http://schemas.openxmlformats.org/officeDocument/2006/relationships/slide" Target="/ppt/slides/slide2.xml" Id="R3a63055568a14799" /><Relationship Type="http://schemas.openxmlformats.org/officeDocument/2006/relationships/slide" Target="/ppt/slides/slide3.xml" Id="R1fce80e9cfab496a" /><Relationship Type="http://schemas.openxmlformats.org/officeDocument/2006/relationships/slide" Target="/ppt/slides/slide4.xml" Id="R86a2d54042a54f64" /><Relationship Type="http://schemas.openxmlformats.org/officeDocument/2006/relationships/slide" Target="/ppt/slides/slide5.xml" Id="R9131fe3bd25d46e8" /><Relationship Type="http://schemas.openxmlformats.org/officeDocument/2006/relationships/slide" Target="/ppt/slides/slide6.xml" Id="R44c4986835a143b1" /><Relationship Type="http://schemas.openxmlformats.org/officeDocument/2006/relationships/slide" Target="/ppt/slides/slide7.xml" Id="Rc0cdefa40659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83fddcfd4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5c0bcc2474482" /><Relationship Type="http://schemas.openxmlformats.org/officeDocument/2006/relationships/theme" Target="/ppt/slideMasters/theme/theme1.xml" Id="R38d5f1c9f9c0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5c0bcc24744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e03fa518f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52bc613da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d46cd7f8a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b825c664d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3b858a50a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17fe26ee4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f0dea1b4c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EKK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3 112 885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26 715 172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28 230 290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KRISTIAN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Sysleveien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edvard@ekkas.no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EKK AS</a:t>
            </a:r>
          </a:p>
        </p:txBody>
      </p:sp>
    </p:spTree>
  </p:cSld>
  <p:clrMapOvr>
    <a:masterClrMapping xmlns:a="http://schemas.openxmlformats.org/drawingml/2006/main"/>
  </p:clrMapOvr>
</p:sld>
</file>