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6f893e8b6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b97da0ae3434b"/>
  </p:sldMasterIdLst>
  <p:sldIdLst>
    <p:sldId xmlns:r="http://schemas.openxmlformats.org/officeDocument/2006/relationships" id="256" r:id="R99b69e2dec53409c"/>
    <p:sldId xmlns:r="http://schemas.openxmlformats.org/officeDocument/2006/relationships" id="257" r:id="R861063f9bd8744f2"/>
    <p:sldId xmlns:r="http://schemas.openxmlformats.org/officeDocument/2006/relationships" id="258" r:id="Re0ded8fa046842f7"/>
    <p:sldId xmlns:r="http://schemas.openxmlformats.org/officeDocument/2006/relationships" id="259" r:id="R35810a91cdf34d9d"/>
    <p:sldId xmlns:r="http://schemas.openxmlformats.org/officeDocument/2006/relationships" id="260" r:id="R6e6c48d169df4cba"/>
    <p:sldId xmlns:r="http://schemas.openxmlformats.org/officeDocument/2006/relationships" id="261" r:id="Rc988998f4d974be3"/>
    <p:sldId xmlns:r="http://schemas.openxmlformats.org/officeDocument/2006/relationships" id="262" r:id="R2e50eea94f934d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b97da0ae3434b" /><Relationship Type="http://schemas.openxmlformats.org/officeDocument/2006/relationships/slide" Target="/ppt/slides/slide1.xml" Id="R99b69e2dec53409c" /><Relationship Type="http://schemas.openxmlformats.org/officeDocument/2006/relationships/slide" Target="/ppt/slides/slide2.xml" Id="R861063f9bd8744f2" /><Relationship Type="http://schemas.openxmlformats.org/officeDocument/2006/relationships/slide" Target="/ppt/slides/slide3.xml" Id="Re0ded8fa046842f7" /><Relationship Type="http://schemas.openxmlformats.org/officeDocument/2006/relationships/slide" Target="/ppt/slides/slide4.xml" Id="R35810a91cdf34d9d" /><Relationship Type="http://schemas.openxmlformats.org/officeDocument/2006/relationships/slide" Target="/ppt/slides/slide5.xml" Id="R6e6c48d169df4cba" /><Relationship Type="http://schemas.openxmlformats.org/officeDocument/2006/relationships/slide" Target="/ppt/slides/slide6.xml" Id="Rc988998f4d974be3" /><Relationship Type="http://schemas.openxmlformats.org/officeDocument/2006/relationships/slide" Target="/ppt/slides/slide7.xml" Id="R2e50eea94f934d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e1c7718fe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eed267a564010" /><Relationship Type="http://schemas.openxmlformats.org/officeDocument/2006/relationships/theme" Target="/ppt/slideMasters/theme/theme1.xml" Id="R1a9dd41f836e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eed267a56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3594d491a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d771cc319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9b0cfb501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66c2e55334b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bc479f4cd47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6d528fcf54f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133cb49a9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KABIR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17 432 433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24 993 890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ENGEN DALE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Oddgeir Kato Dale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989 231 723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