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cfb55f9cefd489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2e248b28bcc4418"/>
  </p:sldMasterIdLst>
  <p:sldIdLst>
    <p:sldId xmlns:r="http://schemas.openxmlformats.org/officeDocument/2006/relationships" id="256" r:id="Rb93d32f82794470a"/>
    <p:sldId xmlns:r="http://schemas.openxmlformats.org/officeDocument/2006/relationships" id="257" r:id="R1e0aa1ade14d4027"/>
    <p:sldId xmlns:r="http://schemas.openxmlformats.org/officeDocument/2006/relationships" id="258" r:id="Rda1376d94e9d4910"/>
    <p:sldId xmlns:r="http://schemas.openxmlformats.org/officeDocument/2006/relationships" id="259" r:id="R1c9731265494472c"/>
    <p:sldId xmlns:r="http://schemas.openxmlformats.org/officeDocument/2006/relationships" id="260" r:id="R34ce89eeeac34aa3"/>
    <p:sldId xmlns:r="http://schemas.openxmlformats.org/officeDocument/2006/relationships" id="261" r:id="Rd1edad98f7eb4132"/>
    <p:sldId xmlns:r="http://schemas.openxmlformats.org/officeDocument/2006/relationships" id="262" r:id="R4ca645989e174c5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e248b28bcc4418" /><Relationship Type="http://schemas.openxmlformats.org/officeDocument/2006/relationships/slide" Target="/ppt/slides/slide1.xml" Id="Rb93d32f82794470a" /><Relationship Type="http://schemas.openxmlformats.org/officeDocument/2006/relationships/slide" Target="/ppt/slides/slide2.xml" Id="R1e0aa1ade14d4027" /><Relationship Type="http://schemas.openxmlformats.org/officeDocument/2006/relationships/slide" Target="/ppt/slides/slide3.xml" Id="Rda1376d94e9d4910" /><Relationship Type="http://schemas.openxmlformats.org/officeDocument/2006/relationships/slide" Target="/ppt/slides/slide4.xml" Id="R1c9731265494472c" /><Relationship Type="http://schemas.openxmlformats.org/officeDocument/2006/relationships/slide" Target="/ppt/slides/slide5.xml" Id="R34ce89eeeac34aa3" /><Relationship Type="http://schemas.openxmlformats.org/officeDocument/2006/relationships/slide" Target="/ppt/slides/slide6.xml" Id="Rd1edad98f7eb4132" /><Relationship Type="http://schemas.openxmlformats.org/officeDocument/2006/relationships/slide" Target="/ppt/slides/slide7.xml" Id="R4ca645989e174c5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40364e36e9484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ce8d0f599d4ba0" /><Relationship Type="http://schemas.openxmlformats.org/officeDocument/2006/relationships/theme" Target="/ppt/slideMasters/theme/theme1.xml" Id="Re97d8f6a57a24e0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3ce8d0f599d4ba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9c4b44dfab427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0a51d66a3c47e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310e74abe34ab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497a2e14d0467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0d102749fc446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fefc675b6348a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037f8f1a0e457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GRINDAFJORD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GRINDAFJORD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GRINDAFJORD HOLDING AS ble etablert [år] og holder til i Aksdal.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GRINDAFJORD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GRINDAFJORD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GRINDAFJORD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−285 102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413 966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14 849 453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15 464 708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GRINDAFJORD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TRYGVE HEBNES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GRINDAFJORD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Litlaskogvegen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5570 Aksdal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989 232 215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GRINDAFJORD HOLDING AS</a:t>
            </a:r>
          </a:p>
        </p:txBody>
      </p:sp>
    </p:spTree>
  </p:cSld>
  <p:clrMapOvr>
    <a:masterClrMapping xmlns:a="http://schemas.openxmlformats.org/drawingml/2006/main"/>
  </p:clrMapOvr>
</p:sld>
</file>