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29f1974af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6c40c6be04aa3"/>
  </p:sldMasterIdLst>
  <p:sldIdLst>
    <p:sldId xmlns:r="http://schemas.openxmlformats.org/officeDocument/2006/relationships" id="256" r:id="Rcf1d2fa9fd494b70"/>
    <p:sldId xmlns:r="http://schemas.openxmlformats.org/officeDocument/2006/relationships" id="257" r:id="Redd2fd1671394bba"/>
    <p:sldId xmlns:r="http://schemas.openxmlformats.org/officeDocument/2006/relationships" id="258" r:id="Ra97c996a713c4ba7"/>
    <p:sldId xmlns:r="http://schemas.openxmlformats.org/officeDocument/2006/relationships" id="259" r:id="Rd49e39f0fe15443a"/>
    <p:sldId xmlns:r="http://schemas.openxmlformats.org/officeDocument/2006/relationships" id="260" r:id="R738be467074b45de"/>
    <p:sldId xmlns:r="http://schemas.openxmlformats.org/officeDocument/2006/relationships" id="261" r:id="R1057a0abb59f4e4d"/>
    <p:sldId xmlns:r="http://schemas.openxmlformats.org/officeDocument/2006/relationships" id="262" r:id="R776f2187ec38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6c40c6be04aa3" /><Relationship Type="http://schemas.openxmlformats.org/officeDocument/2006/relationships/slide" Target="/ppt/slides/slide1.xml" Id="Rcf1d2fa9fd494b70" /><Relationship Type="http://schemas.openxmlformats.org/officeDocument/2006/relationships/slide" Target="/ppt/slides/slide2.xml" Id="Redd2fd1671394bba" /><Relationship Type="http://schemas.openxmlformats.org/officeDocument/2006/relationships/slide" Target="/ppt/slides/slide3.xml" Id="Ra97c996a713c4ba7" /><Relationship Type="http://schemas.openxmlformats.org/officeDocument/2006/relationships/slide" Target="/ppt/slides/slide4.xml" Id="Rd49e39f0fe15443a" /><Relationship Type="http://schemas.openxmlformats.org/officeDocument/2006/relationships/slide" Target="/ppt/slides/slide5.xml" Id="R738be467074b45de" /><Relationship Type="http://schemas.openxmlformats.org/officeDocument/2006/relationships/slide" Target="/ppt/slides/slide6.xml" Id="R1057a0abb59f4e4d" /><Relationship Type="http://schemas.openxmlformats.org/officeDocument/2006/relationships/slide" Target="/ppt/slides/slide7.xml" Id="R776f2187ec38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b967e154e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7a9df487f426e" /><Relationship Type="http://schemas.openxmlformats.org/officeDocument/2006/relationships/theme" Target="/ppt/slideMasters/theme/theme1.xml" Id="Ra0e633c9967943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7a9df487f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d5f2fad4149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1f7686462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833bfb3db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cf93157ce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07f1553cf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e490b10164e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4e3c3b10a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MSTØLE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MSTØLE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21 165 561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MAGNE STØLE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STØLE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989 233 629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MSTØLE AS</a:t>
            </a:r>
          </a:p>
        </p:txBody>
      </p:sp>
    </p:spTree>
  </p:cSld>
  <p:clrMapOvr>
    <a:masterClrMapping xmlns:a="http://schemas.openxmlformats.org/drawingml/2006/main"/>
  </p:clrMapOvr>
</p:sld>
</file>