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0fd75491d445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cbce1ffe874276"/>
  </p:sldMasterIdLst>
  <p:sldIdLst>
    <p:sldId xmlns:r="http://schemas.openxmlformats.org/officeDocument/2006/relationships" id="256" r:id="Rb527c51b719d4d40"/>
    <p:sldId xmlns:r="http://schemas.openxmlformats.org/officeDocument/2006/relationships" id="257" r:id="R1cf901a45c68478a"/>
    <p:sldId xmlns:r="http://schemas.openxmlformats.org/officeDocument/2006/relationships" id="258" r:id="Rc766cf24990849c2"/>
    <p:sldId xmlns:r="http://schemas.openxmlformats.org/officeDocument/2006/relationships" id="259" r:id="R2de3d22c2c7f47e8"/>
    <p:sldId xmlns:r="http://schemas.openxmlformats.org/officeDocument/2006/relationships" id="260" r:id="Rb1909f788e954219"/>
    <p:sldId xmlns:r="http://schemas.openxmlformats.org/officeDocument/2006/relationships" id="261" r:id="R43a03bdd97444668"/>
    <p:sldId xmlns:r="http://schemas.openxmlformats.org/officeDocument/2006/relationships" id="262" r:id="R5f05537ac2f045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cbce1ffe874276" /><Relationship Type="http://schemas.openxmlformats.org/officeDocument/2006/relationships/slide" Target="/ppt/slides/slide1.xml" Id="Rb527c51b719d4d40" /><Relationship Type="http://schemas.openxmlformats.org/officeDocument/2006/relationships/slide" Target="/ppt/slides/slide2.xml" Id="R1cf901a45c68478a" /><Relationship Type="http://schemas.openxmlformats.org/officeDocument/2006/relationships/slide" Target="/ppt/slides/slide3.xml" Id="Rc766cf24990849c2" /><Relationship Type="http://schemas.openxmlformats.org/officeDocument/2006/relationships/slide" Target="/ppt/slides/slide4.xml" Id="R2de3d22c2c7f47e8" /><Relationship Type="http://schemas.openxmlformats.org/officeDocument/2006/relationships/slide" Target="/ppt/slides/slide5.xml" Id="Rb1909f788e954219" /><Relationship Type="http://schemas.openxmlformats.org/officeDocument/2006/relationships/slide" Target="/ppt/slides/slide6.xml" Id="R43a03bdd97444668" /><Relationship Type="http://schemas.openxmlformats.org/officeDocument/2006/relationships/slide" Target="/ppt/slides/slide7.xml" Id="R5f05537ac2f045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e31d91ff2e44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7d98a909d4c71" /><Relationship Type="http://schemas.openxmlformats.org/officeDocument/2006/relationships/theme" Target="/ppt/slideMasters/theme/theme1.xml" Id="Re6e8c6226b6e40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87d98a909d4c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545701f9a40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7a03059dc4a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e195c34f746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0fc1126574b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b2425a8f444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459e21ee745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a5681a8f14a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PSAKTIV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PSAKTIV AS ble etablert [år] og holder til i Øksendal.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−724 328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−417 331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17 940 558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18 062 403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STEINAR HUSBY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6610 Øksendal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989 234 250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