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fa6f33ee0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567c59585424f"/>
  </p:sldMasterIdLst>
  <p:sldIdLst>
    <p:sldId xmlns:r="http://schemas.openxmlformats.org/officeDocument/2006/relationships" id="256" r:id="R95fd0ed297f44cc0"/>
    <p:sldId xmlns:r="http://schemas.openxmlformats.org/officeDocument/2006/relationships" id="257" r:id="Re1af3c558fa54c81"/>
    <p:sldId xmlns:r="http://schemas.openxmlformats.org/officeDocument/2006/relationships" id="258" r:id="R68e69b4110624973"/>
    <p:sldId xmlns:r="http://schemas.openxmlformats.org/officeDocument/2006/relationships" id="259" r:id="R8e1fd95923934b6c"/>
    <p:sldId xmlns:r="http://schemas.openxmlformats.org/officeDocument/2006/relationships" id="260" r:id="R7f45335eed9740ed"/>
    <p:sldId xmlns:r="http://schemas.openxmlformats.org/officeDocument/2006/relationships" id="261" r:id="Rde7ee96a692447ca"/>
    <p:sldId xmlns:r="http://schemas.openxmlformats.org/officeDocument/2006/relationships" id="262" r:id="Rdc0851854bbb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567c59585424f" /><Relationship Type="http://schemas.openxmlformats.org/officeDocument/2006/relationships/slide" Target="/ppt/slides/slide1.xml" Id="R95fd0ed297f44cc0" /><Relationship Type="http://schemas.openxmlformats.org/officeDocument/2006/relationships/slide" Target="/ppt/slides/slide2.xml" Id="Re1af3c558fa54c81" /><Relationship Type="http://schemas.openxmlformats.org/officeDocument/2006/relationships/slide" Target="/ppt/slides/slide3.xml" Id="R68e69b4110624973" /><Relationship Type="http://schemas.openxmlformats.org/officeDocument/2006/relationships/slide" Target="/ppt/slides/slide4.xml" Id="R8e1fd95923934b6c" /><Relationship Type="http://schemas.openxmlformats.org/officeDocument/2006/relationships/slide" Target="/ppt/slides/slide5.xml" Id="R7f45335eed9740ed" /><Relationship Type="http://schemas.openxmlformats.org/officeDocument/2006/relationships/slide" Target="/ppt/slides/slide6.xml" Id="Rde7ee96a692447ca" /><Relationship Type="http://schemas.openxmlformats.org/officeDocument/2006/relationships/slide" Target="/ppt/slides/slide7.xml" Id="Rdc0851854bbb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8b90ca596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01b6f935a4820" /><Relationship Type="http://schemas.openxmlformats.org/officeDocument/2006/relationships/theme" Target="/ppt/slideMasters/theme/theme1.xml" Id="R892b63774344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01b6f935a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340979c3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3ba941a44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36ae9024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f036bdae41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80177cdf6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5c91b736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6ac27bef1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20 670 058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22 311 583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DALE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HOLGER DALE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Holger Dale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HOLGER AS</a:t>
            </a:r>
          </a:p>
        </p:txBody>
      </p:sp>
    </p:spTree>
  </p:cSld>
  <p:clrMapOvr>
    <a:masterClrMapping xmlns:a="http://schemas.openxmlformats.org/drawingml/2006/main"/>
  </p:clrMapOvr>
</p:sld>
</file>