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40791fba740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de61f3b6dd493c"/>
  </p:sldMasterIdLst>
  <p:sldIdLst>
    <p:sldId xmlns:r="http://schemas.openxmlformats.org/officeDocument/2006/relationships" id="256" r:id="R16ba964c7cd44fa4"/>
    <p:sldId xmlns:r="http://schemas.openxmlformats.org/officeDocument/2006/relationships" id="257" r:id="Rc903c38bbdb341c8"/>
    <p:sldId xmlns:r="http://schemas.openxmlformats.org/officeDocument/2006/relationships" id="258" r:id="R0a6d90b5a188405b"/>
    <p:sldId xmlns:r="http://schemas.openxmlformats.org/officeDocument/2006/relationships" id="259" r:id="R2db1a934883a471a"/>
    <p:sldId xmlns:r="http://schemas.openxmlformats.org/officeDocument/2006/relationships" id="260" r:id="R6ba4a35f8dd64f07"/>
    <p:sldId xmlns:r="http://schemas.openxmlformats.org/officeDocument/2006/relationships" id="261" r:id="R39cb6ca5d99444cb"/>
    <p:sldId xmlns:r="http://schemas.openxmlformats.org/officeDocument/2006/relationships" id="262" r:id="R6f0c4bab05ff48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e61f3b6dd493c" /><Relationship Type="http://schemas.openxmlformats.org/officeDocument/2006/relationships/slide" Target="/ppt/slides/slide1.xml" Id="R16ba964c7cd44fa4" /><Relationship Type="http://schemas.openxmlformats.org/officeDocument/2006/relationships/slide" Target="/ppt/slides/slide2.xml" Id="Rc903c38bbdb341c8" /><Relationship Type="http://schemas.openxmlformats.org/officeDocument/2006/relationships/slide" Target="/ppt/slides/slide3.xml" Id="R0a6d90b5a188405b" /><Relationship Type="http://schemas.openxmlformats.org/officeDocument/2006/relationships/slide" Target="/ppt/slides/slide4.xml" Id="R2db1a934883a471a" /><Relationship Type="http://schemas.openxmlformats.org/officeDocument/2006/relationships/slide" Target="/ppt/slides/slide5.xml" Id="R6ba4a35f8dd64f07" /><Relationship Type="http://schemas.openxmlformats.org/officeDocument/2006/relationships/slide" Target="/ppt/slides/slide6.xml" Id="R39cb6ca5d99444cb" /><Relationship Type="http://schemas.openxmlformats.org/officeDocument/2006/relationships/slide" Target="/ppt/slides/slide7.xml" Id="R6f0c4bab05ff48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6764f5316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588c496804b2e" /><Relationship Type="http://schemas.openxmlformats.org/officeDocument/2006/relationships/theme" Target="/ppt/slideMasters/theme/theme1.xml" Id="R45f227abbbcf4e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b588c496804b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e3166d80949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81b6cdbd247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1717658564c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4f228457a41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778565033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951ac582345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16238efce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OSAKONGEN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−210 966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2 367 248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5 816 713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33 875 047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GRO MATRE HELGEVOLD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MATRE FUNDERUD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MATRE STOPLE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KRISTIN MATRE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MATRE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989 235 184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AS</a:t>
            </a:r>
          </a:p>
        </p:txBody>
      </p:sp>
    </p:spTree>
  </p:cSld>
  <p:clrMapOvr>
    <a:masterClrMapping xmlns:a="http://schemas.openxmlformats.org/drawingml/2006/main"/>
  </p:clrMapOvr>
</p:sld>
</file>