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d47d4bc11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5169cb8e849aa"/>
  </p:sldMasterIdLst>
  <p:sldIdLst>
    <p:sldId xmlns:r="http://schemas.openxmlformats.org/officeDocument/2006/relationships" id="256" r:id="R5ae4e992116d404c"/>
    <p:sldId xmlns:r="http://schemas.openxmlformats.org/officeDocument/2006/relationships" id="257" r:id="Rc231b6e316694f4b"/>
    <p:sldId xmlns:r="http://schemas.openxmlformats.org/officeDocument/2006/relationships" id="258" r:id="Rabda373689634357"/>
    <p:sldId xmlns:r="http://schemas.openxmlformats.org/officeDocument/2006/relationships" id="259" r:id="R608f4c34d1aa4f43"/>
    <p:sldId xmlns:r="http://schemas.openxmlformats.org/officeDocument/2006/relationships" id="260" r:id="R306dc4df3fe04adc"/>
    <p:sldId xmlns:r="http://schemas.openxmlformats.org/officeDocument/2006/relationships" id="261" r:id="Ra416400ef1584c5f"/>
    <p:sldId xmlns:r="http://schemas.openxmlformats.org/officeDocument/2006/relationships" id="262" r:id="Rd2c99d67be98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5169cb8e849aa" /><Relationship Type="http://schemas.openxmlformats.org/officeDocument/2006/relationships/slide" Target="/ppt/slides/slide1.xml" Id="R5ae4e992116d404c" /><Relationship Type="http://schemas.openxmlformats.org/officeDocument/2006/relationships/slide" Target="/ppt/slides/slide2.xml" Id="Rc231b6e316694f4b" /><Relationship Type="http://schemas.openxmlformats.org/officeDocument/2006/relationships/slide" Target="/ppt/slides/slide3.xml" Id="Rabda373689634357" /><Relationship Type="http://schemas.openxmlformats.org/officeDocument/2006/relationships/slide" Target="/ppt/slides/slide4.xml" Id="R608f4c34d1aa4f43" /><Relationship Type="http://schemas.openxmlformats.org/officeDocument/2006/relationships/slide" Target="/ppt/slides/slide5.xml" Id="R306dc4df3fe04adc" /><Relationship Type="http://schemas.openxmlformats.org/officeDocument/2006/relationships/slide" Target="/ppt/slides/slide6.xml" Id="Ra416400ef1584c5f" /><Relationship Type="http://schemas.openxmlformats.org/officeDocument/2006/relationships/slide" Target="/ppt/slides/slide7.xml" Id="Rd2c99d67be98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40f958278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c1047b62458a" /><Relationship Type="http://schemas.openxmlformats.org/officeDocument/2006/relationships/theme" Target="/ppt/slideMasters/theme/theme1.xml" Id="Re3a02f35c8b5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fc1047b6245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4c8cc600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d97eac68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6495ff52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7dcf8010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b5b68c3d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b1e800a2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911904d3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BECKMANN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BECKMANN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830 310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BECKMANN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BECKMANN HOLDING AS</a:t>
            </a:r>
          </a:p>
        </p:txBody>
      </p:sp>
    </p:spTree>
  </p:cSld>
  <p:clrMapOvr>
    <a:masterClrMapping xmlns:a="http://schemas.openxmlformats.org/drawingml/2006/main"/>
  </p:clrMapOvr>
</p:sld>
</file>