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12a5029ee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2f59659c841f8"/>
  </p:sldMasterIdLst>
  <p:sldIdLst>
    <p:sldId xmlns:r="http://schemas.openxmlformats.org/officeDocument/2006/relationships" id="256" r:id="R9975c3e151944453"/>
    <p:sldId xmlns:r="http://schemas.openxmlformats.org/officeDocument/2006/relationships" id="257" r:id="R1032b3f3ea3440fc"/>
    <p:sldId xmlns:r="http://schemas.openxmlformats.org/officeDocument/2006/relationships" id="258" r:id="Rdb322c8a98b94e62"/>
    <p:sldId xmlns:r="http://schemas.openxmlformats.org/officeDocument/2006/relationships" id="259" r:id="R2de81900ab2c4b25"/>
    <p:sldId xmlns:r="http://schemas.openxmlformats.org/officeDocument/2006/relationships" id="260" r:id="Ra2c41d56ad7042d5"/>
    <p:sldId xmlns:r="http://schemas.openxmlformats.org/officeDocument/2006/relationships" id="261" r:id="R41af92ba99bd4d74"/>
    <p:sldId xmlns:r="http://schemas.openxmlformats.org/officeDocument/2006/relationships" id="262" r:id="R2178fa38870040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2f59659c841f8" /><Relationship Type="http://schemas.openxmlformats.org/officeDocument/2006/relationships/slide" Target="/ppt/slides/slide1.xml" Id="R9975c3e151944453" /><Relationship Type="http://schemas.openxmlformats.org/officeDocument/2006/relationships/slide" Target="/ppt/slides/slide2.xml" Id="R1032b3f3ea3440fc" /><Relationship Type="http://schemas.openxmlformats.org/officeDocument/2006/relationships/slide" Target="/ppt/slides/slide3.xml" Id="Rdb322c8a98b94e62" /><Relationship Type="http://schemas.openxmlformats.org/officeDocument/2006/relationships/slide" Target="/ppt/slides/slide4.xml" Id="R2de81900ab2c4b25" /><Relationship Type="http://schemas.openxmlformats.org/officeDocument/2006/relationships/slide" Target="/ppt/slides/slide5.xml" Id="Ra2c41d56ad7042d5" /><Relationship Type="http://schemas.openxmlformats.org/officeDocument/2006/relationships/slide" Target="/ppt/slides/slide6.xml" Id="R41af92ba99bd4d74" /><Relationship Type="http://schemas.openxmlformats.org/officeDocument/2006/relationships/slide" Target="/ppt/slides/slide7.xml" Id="R2178fa38870040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ce4941ea846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a3dc28b504cdc" /><Relationship Type="http://schemas.openxmlformats.org/officeDocument/2006/relationships/theme" Target="/ppt/slideMasters/theme/theme1.xml" Id="Ra17c2835be5a44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2a3dc28b504c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a9ab88294b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fe7b57e1e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d456d7218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ef228b244a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e03f42c94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9cee3d42f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3ae1bafe1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SILDRING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891 509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24 557 960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28 662 611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SVANEVIK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Svanevik, Einerlia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SILDRING AS</a:t>
            </a:r>
          </a:p>
        </p:txBody>
      </p:sp>
    </p:spTree>
  </p:cSld>
  <p:clrMapOvr>
    <a:masterClrMapping xmlns:a="http://schemas.openxmlformats.org/drawingml/2006/main"/>
  </p:clrMapOvr>
</p:sld>
</file>