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9768fb97b46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2dc7f197a40d3"/>
  </p:sldMasterIdLst>
  <p:sldIdLst>
    <p:sldId xmlns:r="http://schemas.openxmlformats.org/officeDocument/2006/relationships" id="256" r:id="R70dc85e7c19f44cc"/>
    <p:sldId xmlns:r="http://schemas.openxmlformats.org/officeDocument/2006/relationships" id="257" r:id="R1544cd44bc374a66"/>
    <p:sldId xmlns:r="http://schemas.openxmlformats.org/officeDocument/2006/relationships" id="258" r:id="Re919e2afd96f484d"/>
    <p:sldId xmlns:r="http://schemas.openxmlformats.org/officeDocument/2006/relationships" id="259" r:id="R126c295b17854aad"/>
    <p:sldId xmlns:r="http://schemas.openxmlformats.org/officeDocument/2006/relationships" id="260" r:id="Raff23a4f516545cf"/>
    <p:sldId xmlns:r="http://schemas.openxmlformats.org/officeDocument/2006/relationships" id="261" r:id="R8e6f62c75a4f47fd"/>
    <p:sldId xmlns:r="http://schemas.openxmlformats.org/officeDocument/2006/relationships" id="262" r:id="R095014278818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2dc7f197a40d3" /><Relationship Type="http://schemas.openxmlformats.org/officeDocument/2006/relationships/slide" Target="/ppt/slides/slide1.xml" Id="R70dc85e7c19f44cc" /><Relationship Type="http://schemas.openxmlformats.org/officeDocument/2006/relationships/slide" Target="/ppt/slides/slide2.xml" Id="R1544cd44bc374a66" /><Relationship Type="http://schemas.openxmlformats.org/officeDocument/2006/relationships/slide" Target="/ppt/slides/slide3.xml" Id="Re919e2afd96f484d" /><Relationship Type="http://schemas.openxmlformats.org/officeDocument/2006/relationships/slide" Target="/ppt/slides/slide4.xml" Id="R126c295b17854aad" /><Relationship Type="http://schemas.openxmlformats.org/officeDocument/2006/relationships/slide" Target="/ppt/slides/slide5.xml" Id="Raff23a4f516545cf" /><Relationship Type="http://schemas.openxmlformats.org/officeDocument/2006/relationships/slide" Target="/ppt/slides/slide6.xml" Id="R8e6f62c75a4f47fd" /><Relationship Type="http://schemas.openxmlformats.org/officeDocument/2006/relationships/slide" Target="/ppt/slides/slide7.xml" Id="R095014278818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d77c39d1943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8d2a83859471b" /><Relationship Type="http://schemas.openxmlformats.org/officeDocument/2006/relationships/theme" Target="/ppt/slideMasters/theme/theme1.xml" Id="Rc0f555e3945a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8d2a83859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b95adeee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876c15da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f0aa76aa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c0eaeeb0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df01be62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ec7297c5e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710182d8f49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