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7ee74a1e8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7ccd8a1b14116"/>
  </p:sldMasterIdLst>
  <p:sldIdLst>
    <p:sldId xmlns:r="http://schemas.openxmlformats.org/officeDocument/2006/relationships" id="256" r:id="R88924bd7bce743d7"/>
    <p:sldId xmlns:r="http://schemas.openxmlformats.org/officeDocument/2006/relationships" id="257" r:id="R6f8564d3594a4222"/>
    <p:sldId xmlns:r="http://schemas.openxmlformats.org/officeDocument/2006/relationships" id="258" r:id="Ra263ada0ae6f4446"/>
    <p:sldId xmlns:r="http://schemas.openxmlformats.org/officeDocument/2006/relationships" id="259" r:id="Re992062fba444f45"/>
    <p:sldId xmlns:r="http://schemas.openxmlformats.org/officeDocument/2006/relationships" id="260" r:id="Rcf55d2c5e63741ab"/>
    <p:sldId xmlns:r="http://schemas.openxmlformats.org/officeDocument/2006/relationships" id="261" r:id="Ra3af71a7872c4143"/>
    <p:sldId xmlns:r="http://schemas.openxmlformats.org/officeDocument/2006/relationships" id="262" r:id="R2f10ed5ef2b5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7ccd8a1b14116" /><Relationship Type="http://schemas.openxmlformats.org/officeDocument/2006/relationships/slide" Target="/ppt/slides/slide1.xml" Id="R88924bd7bce743d7" /><Relationship Type="http://schemas.openxmlformats.org/officeDocument/2006/relationships/slide" Target="/ppt/slides/slide2.xml" Id="R6f8564d3594a4222" /><Relationship Type="http://schemas.openxmlformats.org/officeDocument/2006/relationships/slide" Target="/ppt/slides/slide3.xml" Id="Ra263ada0ae6f4446" /><Relationship Type="http://schemas.openxmlformats.org/officeDocument/2006/relationships/slide" Target="/ppt/slides/slide4.xml" Id="Re992062fba444f45" /><Relationship Type="http://schemas.openxmlformats.org/officeDocument/2006/relationships/slide" Target="/ppt/slides/slide5.xml" Id="Rcf55d2c5e63741ab" /><Relationship Type="http://schemas.openxmlformats.org/officeDocument/2006/relationships/slide" Target="/ppt/slides/slide6.xml" Id="Ra3af71a7872c4143" /><Relationship Type="http://schemas.openxmlformats.org/officeDocument/2006/relationships/slide" Target="/ppt/slides/slide7.xml" Id="R2f10ed5ef2b5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27f38f409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f5ecd88c43e1" /><Relationship Type="http://schemas.openxmlformats.org/officeDocument/2006/relationships/theme" Target="/ppt/slideMasters/theme/theme1.xml" Id="R9640ee7a3189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df5ecd88c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6a01be4d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156db12e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8838813e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d6720449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3e886d37d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d3a23604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a0557ab42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BONSAK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CECILIE BONSAK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