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20d8440ea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a33768a5b492a"/>
  </p:sldMasterIdLst>
  <p:sldIdLst>
    <p:sldId xmlns:r="http://schemas.openxmlformats.org/officeDocument/2006/relationships" id="256" r:id="R583b6370bff94247"/>
    <p:sldId xmlns:r="http://schemas.openxmlformats.org/officeDocument/2006/relationships" id="257" r:id="R356a9d83beac431b"/>
    <p:sldId xmlns:r="http://schemas.openxmlformats.org/officeDocument/2006/relationships" id="258" r:id="R7cbc65288fb4455d"/>
    <p:sldId xmlns:r="http://schemas.openxmlformats.org/officeDocument/2006/relationships" id="259" r:id="R6ed5b89e6b95426a"/>
    <p:sldId xmlns:r="http://schemas.openxmlformats.org/officeDocument/2006/relationships" id="260" r:id="R3664516cfea84055"/>
    <p:sldId xmlns:r="http://schemas.openxmlformats.org/officeDocument/2006/relationships" id="261" r:id="R7c4e9846c38e4770"/>
    <p:sldId xmlns:r="http://schemas.openxmlformats.org/officeDocument/2006/relationships" id="262" r:id="Re0387e4e2ed6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a33768a5b492a" /><Relationship Type="http://schemas.openxmlformats.org/officeDocument/2006/relationships/slide" Target="/ppt/slides/slide1.xml" Id="R583b6370bff94247" /><Relationship Type="http://schemas.openxmlformats.org/officeDocument/2006/relationships/slide" Target="/ppt/slides/slide2.xml" Id="R356a9d83beac431b" /><Relationship Type="http://schemas.openxmlformats.org/officeDocument/2006/relationships/slide" Target="/ppt/slides/slide3.xml" Id="R7cbc65288fb4455d" /><Relationship Type="http://schemas.openxmlformats.org/officeDocument/2006/relationships/slide" Target="/ppt/slides/slide4.xml" Id="R6ed5b89e6b95426a" /><Relationship Type="http://schemas.openxmlformats.org/officeDocument/2006/relationships/slide" Target="/ppt/slides/slide5.xml" Id="R3664516cfea84055" /><Relationship Type="http://schemas.openxmlformats.org/officeDocument/2006/relationships/slide" Target="/ppt/slides/slide6.xml" Id="R7c4e9846c38e4770" /><Relationship Type="http://schemas.openxmlformats.org/officeDocument/2006/relationships/slide" Target="/ppt/slides/slide7.xml" Id="Re0387e4e2ed6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161359808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f79c47a7468e" /><Relationship Type="http://schemas.openxmlformats.org/officeDocument/2006/relationships/theme" Target="/ppt/slideMasters/theme/theme1.xml" Id="R2e400a95ff71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af79c47a7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04228f2a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166eb0e5b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f5c13cfa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3013f3a8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ecc76f3a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12cd2116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ba968c8c3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