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97cd09d2963461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a8a2a267c144a7d"/>
  </p:sldMasterIdLst>
  <p:sldIdLst>
    <p:sldId xmlns:r="http://schemas.openxmlformats.org/officeDocument/2006/relationships" id="256" r:id="Rdd1eccfdbb63458e"/>
    <p:sldId xmlns:r="http://schemas.openxmlformats.org/officeDocument/2006/relationships" id="257" r:id="Rc92c47e51c1e4e43"/>
    <p:sldId xmlns:r="http://schemas.openxmlformats.org/officeDocument/2006/relationships" id="258" r:id="R24beed5f88d34a30"/>
    <p:sldId xmlns:r="http://schemas.openxmlformats.org/officeDocument/2006/relationships" id="259" r:id="R9cbe12afe5554806"/>
    <p:sldId xmlns:r="http://schemas.openxmlformats.org/officeDocument/2006/relationships" id="260" r:id="R0be4daf8655d46c1"/>
    <p:sldId xmlns:r="http://schemas.openxmlformats.org/officeDocument/2006/relationships" id="261" r:id="Rc6b437342ec645ad"/>
    <p:sldId xmlns:r="http://schemas.openxmlformats.org/officeDocument/2006/relationships" id="262" r:id="R8c438cd64baa428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a8a2a267c144a7d" /><Relationship Type="http://schemas.openxmlformats.org/officeDocument/2006/relationships/slide" Target="/ppt/slides/slide1.xml" Id="Rdd1eccfdbb63458e" /><Relationship Type="http://schemas.openxmlformats.org/officeDocument/2006/relationships/slide" Target="/ppt/slides/slide2.xml" Id="Rc92c47e51c1e4e43" /><Relationship Type="http://schemas.openxmlformats.org/officeDocument/2006/relationships/slide" Target="/ppt/slides/slide3.xml" Id="R24beed5f88d34a30" /><Relationship Type="http://schemas.openxmlformats.org/officeDocument/2006/relationships/slide" Target="/ppt/slides/slide4.xml" Id="R9cbe12afe5554806" /><Relationship Type="http://schemas.openxmlformats.org/officeDocument/2006/relationships/slide" Target="/ppt/slides/slide5.xml" Id="R0be4daf8655d46c1" /><Relationship Type="http://schemas.openxmlformats.org/officeDocument/2006/relationships/slide" Target="/ppt/slides/slide6.xml" Id="Rc6b437342ec645ad" /><Relationship Type="http://schemas.openxmlformats.org/officeDocument/2006/relationships/slide" Target="/ppt/slides/slide7.xml" Id="R8c438cd64baa428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0b7c89e2ac94be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e67b3a6b4f34cd6" /><Relationship Type="http://schemas.openxmlformats.org/officeDocument/2006/relationships/theme" Target="/ppt/slideMasters/theme/theme1.xml" Id="R223075bc36b641a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e67b3a6b4f34cd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f6bc56b185549b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4bb7b9acf9941b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22dbf06b580455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2b5fd6e875346c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b781287a73e4d3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3a9dbf995d745f8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57606c8d4934ad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RIWIMATO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RIWIMATO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RIWIMATO AS ble etablert [år] og holder til i Haslum.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RIWIMATO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RIWIMATO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RIWIMATO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−116 544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2 362 165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22 549 758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27 723 807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RIWIMATO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TORSTEIN GREIBROKK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RIWIMATO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Tveterveien 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1344 Haslum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989 239 325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RIWIMATO AS</a:t>
            </a:r>
          </a:p>
        </p:txBody>
      </p:sp>
    </p:spTree>
  </p:cSld>
  <p:clrMapOvr>
    <a:masterClrMapping xmlns:a="http://schemas.openxmlformats.org/drawingml/2006/main"/>
  </p:clrMapOvr>
</p:sld>
</file>