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ad3b45642247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7010900467437c"/>
  </p:sldMasterIdLst>
  <p:sldIdLst>
    <p:sldId xmlns:r="http://schemas.openxmlformats.org/officeDocument/2006/relationships" id="256" r:id="R1787fef9712e4322"/>
    <p:sldId xmlns:r="http://schemas.openxmlformats.org/officeDocument/2006/relationships" id="257" r:id="R36d293c27c014518"/>
    <p:sldId xmlns:r="http://schemas.openxmlformats.org/officeDocument/2006/relationships" id="258" r:id="R4303a1cc996549b8"/>
    <p:sldId xmlns:r="http://schemas.openxmlformats.org/officeDocument/2006/relationships" id="259" r:id="R1266a15ffd84452d"/>
    <p:sldId xmlns:r="http://schemas.openxmlformats.org/officeDocument/2006/relationships" id="260" r:id="R0840b6caaaf14e87"/>
    <p:sldId xmlns:r="http://schemas.openxmlformats.org/officeDocument/2006/relationships" id="261" r:id="R138ce32220e942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010900467437c" /><Relationship Type="http://schemas.openxmlformats.org/officeDocument/2006/relationships/slide" Target="/ppt/slides/slide1.xml" Id="R1787fef9712e4322" /><Relationship Type="http://schemas.openxmlformats.org/officeDocument/2006/relationships/slide" Target="/ppt/slides/slide2.xml" Id="R36d293c27c014518" /><Relationship Type="http://schemas.openxmlformats.org/officeDocument/2006/relationships/slide" Target="/ppt/slides/slide3.xml" Id="R4303a1cc996549b8" /><Relationship Type="http://schemas.openxmlformats.org/officeDocument/2006/relationships/slide" Target="/ppt/slides/slide4.xml" Id="R1266a15ffd84452d" /><Relationship Type="http://schemas.openxmlformats.org/officeDocument/2006/relationships/slide" Target="/ppt/slides/slide5.xml" Id="R0840b6caaaf14e87" /><Relationship Type="http://schemas.openxmlformats.org/officeDocument/2006/relationships/slide" Target="/ppt/slides/slide6.xml" Id="R138ce32220e942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63e1c7d9e47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7187c9767498f" /><Relationship Type="http://schemas.openxmlformats.org/officeDocument/2006/relationships/theme" Target="/ppt/slideMasters/theme/theme1.xml" Id="R70d4895ab54c4d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f7187c976749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b474a015d48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6d916d45642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95f83c2ac4e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b0d41e26843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7c76161e248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cf0c8959746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THORSTEIN KVALE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THORSTEIN KVALE AS ble etablert [år] og holder til i Sokna.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1 445 361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1 191 246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4 135 086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30 057 651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32 333 193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Midtmoen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3534 Sokna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28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989 240 137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THORSTEIN KVALE AS</a:t>
            </a:r>
          </a:p>
        </p:txBody>
      </p:sp>
    </p:spTree>
  </p:cSld>
  <p:clrMapOvr>
    <a:masterClrMapping xmlns:a="http://schemas.openxmlformats.org/drawingml/2006/main"/>
  </p:clrMapOvr>
</p:sld>
</file>