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3009e5ae9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b3803185b4450"/>
  </p:sldMasterIdLst>
  <p:sldIdLst>
    <p:sldId xmlns:r="http://schemas.openxmlformats.org/officeDocument/2006/relationships" id="256" r:id="R2895b4aa56214b8a"/>
    <p:sldId xmlns:r="http://schemas.openxmlformats.org/officeDocument/2006/relationships" id="257" r:id="Rcc2099c7f21c498f"/>
    <p:sldId xmlns:r="http://schemas.openxmlformats.org/officeDocument/2006/relationships" id="258" r:id="R1c9b98c8a55f47d0"/>
    <p:sldId xmlns:r="http://schemas.openxmlformats.org/officeDocument/2006/relationships" id="259" r:id="Rfa924aadd6824a65"/>
    <p:sldId xmlns:r="http://schemas.openxmlformats.org/officeDocument/2006/relationships" id="260" r:id="Re0a216b2366e4297"/>
    <p:sldId xmlns:r="http://schemas.openxmlformats.org/officeDocument/2006/relationships" id="261" r:id="Rb47922ed968143d8"/>
    <p:sldId xmlns:r="http://schemas.openxmlformats.org/officeDocument/2006/relationships" id="262" r:id="R205a04ceaa48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b3803185b4450" /><Relationship Type="http://schemas.openxmlformats.org/officeDocument/2006/relationships/slide" Target="/ppt/slides/slide1.xml" Id="R2895b4aa56214b8a" /><Relationship Type="http://schemas.openxmlformats.org/officeDocument/2006/relationships/slide" Target="/ppt/slides/slide2.xml" Id="Rcc2099c7f21c498f" /><Relationship Type="http://schemas.openxmlformats.org/officeDocument/2006/relationships/slide" Target="/ppt/slides/slide3.xml" Id="R1c9b98c8a55f47d0" /><Relationship Type="http://schemas.openxmlformats.org/officeDocument/2006/relationships/slide" Target="/ppt/slides/slide4.xml" Id="Rfa924aadd6824a65" /><Relationship Type="http://schemas.openxmlformats.org/officeDocument/2006/relationships/slide" Target="/ppt/slides/slide5.xml" Id="Re0a216b2366e4297" /><Relationship Type="http://schemas.openxmlformats.org/officeDocument/2006/relationships/slide" Target="/ppt/slides/slide6.xml" Id="Rb47922ed968143d8" /><Relationship Type="http://schemas.openxmlformats.org/officeDocument/2006/relationships/slide" Target="/ppt/slides/slide7.xml" Id="R205a04ceaa48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a54c600a5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5bbbf39e04642" /><Relationship Type="http://schemas.openxmlformats.org/officeDocument/2006/relationships/theme" Target="/ppt/slideMasters/theme/theme1.xml" Id="R0f700511c0b0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5bbbf39e0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38947a325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c77d35d9c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17bbc1ea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634ab3244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33ae2f802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4efde7a1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efbebe813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GOPLEN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GOPLEN INVEST AS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12 914 699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13 091 321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BØRRESEN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53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