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c3655abf6e4c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81f8add09d4854"/>
  </p:sldMasterIdLst>
  <p:sldIdLst>
    <p:sldId xmlns:r="http://schemas.openxmlformats.org/officeDocument/2006/relationships" id="256" r:id="R89c0e9da57af4103"/>
    <p:sldId xmlns:r="http://schemas.openxmlformats.org/officeDocument/2006/relationships" id="257" r:id="R0ed7b1e8d3c44d59"/>
    <p:sldId xmlns:r="http://schemas.openxmlformats.org/officeDocument/2006/relationships" id="258" r:id="R8557ae1bcfd548af"/>
    <p:sldId xmlns:r="http://schemas.openxmlformats.org/officeDocument/2006/relationships" id="259" r:id="R17997155cb2045f4"/>
    <p:sldId xmlns:r="http://schemas.openxmlformats.org/officeDocument/2006/relationships" id="260" r:id="R7e1429f7171940e8"/>
    <p:sldId xmlns:r="http://schemas.openxmlformats.org/officeDocument/2006/relationships" id="261" r:id="R243c4f68260d45ae"/>
    <p:sldId xmlns:r="http://schemas.openxmlformats.org/officeDocument/2006/relationships" id="262" r:id="R0435ad4917a74a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81f8add09d4854" /><Relationship Type="http://schemas.openxmlformats.org/officeDocument/2006/relationships/slide" Target="/ppt/slides/slide1.xml" Id="R89c0e9da57af4103" /><Relationship Type="http://schemas.openxmlformats.org/officeDocument/2006/relationships/slide" Target="/ppt/slides/slide2.xml" Id="R0ed7b1e8d3c44d59" /><Relationship Type="http://schemas.openxmlformats.org/officeDocument/2006/relationships/slide" Target="/ppt/slides/slide3.xml" Id="R8557ae1bcfd548af" /><Relationship Type="http://schemas.openxmlformats.org/officeDocument/2006/relationships/slide" Target="/ppt/slides/slide4.xml" Id="R17997155cb2045f4" /><Relationship Type="http://schemas.openxmlformats.org/officeDocument/2006/relationships/slide" Target="/ppt/slides/slide5.xml" Id="R7e1429f7171940e8" /><Relationship Type="http://schemas.openxmlformats.org/officeDocument/2006/relationships/slide" Target="/ppt/slides/slide6.xml" Id="R243c4f68260d45ae" /><Relationship Type="http://schemas.openxmlformats.org/officeDocument/2006/relationships/slide" Target="/ppt/slides/slide7.xml" Id="R0435ad4917a74a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d3ff7c305c48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a9a589aa14f4d" /><Relationship Type="http://schemas.openxmlformats.org/officeDocument/2006/relationships/theme" Target="/ppt/slideMasters/theme/theme1.xml" Id="R42eb390e799945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ea9a589aa14f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c0e6ac5be4c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2e3abf6bf4e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1257f85194b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b1360fe4048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58251b23b4e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c9e1e43204f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cb76efc1841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VEIBY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VEIBY INVEST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156 800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−526 307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4 381 460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59 583 393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59 629 731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PEER VEIBY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Hvervenmoveien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989 241 079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VEIBY INVEST AS</a:t>
            </a:r>
          </a:p>
        </p:txBody>
      </p:sp>
    </p:spTree>
  </p:cSld>
  <p:clrMapOvr>
    <a:masterClrMapping xmlns:a="http://schemas.openxmlformats.org/drawingml/2006/main"/>
  </p:clrMapOvr>
</p:sld>
</file>