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20593a634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1aba979b64065"/>
  </p:sldMasterIdLst>
  <p:sldIdLst>
    <p:sldId xmlns:r="http://schemas.openxmlformats.org/officeDocument/2006/relationships" id="256" r:id="R2f72b8e32d7a472f"/>
    <p:sldId xmlns:r="http://schemas.openxmlformats.org/officeDocument/2006/relationships" id="257" r:id="R0d5846b0fc0f4671"/>
    <p:sldId xmlns:r="http://schemas.openxmlformats.org/officeDocument/2006/relationships" id="258" r:id="R4786b502516f4605"/>
    <p:sldId xmlns:r="http://schemas.openxmlformats.org/officeDocument/2006/relationships" id="259" r:id="R28fdddb8dbc7498b"/>
    <p:sldId xmlns:r="http://schemas.openxmlformats.org/officeDocument/2006/relationships" id="260" r:id="Rf9d9e9656b3f4954"/>
    <p:sldId xmlns:r="http://schemas.openxmlformats.org/officeDocument/2006/relationships" id="261" r:id="R96defc0c1d2d47e0"/>
    <p:sldId xmlns:r="http://schemas.openxmlformats.org/officeDocument/2006/relationships" id="262" r:id="Re34ee7e10ba3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1aba979b64065" /><Relationship Type="http://schemas.openxmlformats.org/officeDocument/2006/relationships/slide" Target="/ppt/slides/slide1.xml" Id="R2f72b8e32d7a472f" /><Relationship Type="http://schemas.openxmlformats.org/officeDocument/2006/relationships/slide" Target="/ppt/slides/slide2.xml" Id="R0d5846b0fc0f4671" /><Relationship Type="http://schemas.openxmlformats.org/officeDocument/2006/relationships/slide" Target="/ppt/slides/slide3.xml" Id="R4786b502516f4605" /><Relationship Type="http://schemas.openxmlformats.org/officeDocument/2006/relationships/slide" Target="/ppt/slides/slide4.xml" Id="R28fdddb8dbc7498b" /><Relationship Type="http://schemas.openxmlformats.org/officeDocument/2006/relationships/slide" Target="/ppt/slides/slide5.xml" Id="Rf9d9e9656b3f4954" /><Relationship Type="http://schemas.openxmlformats.org/officeDocument/2006/relationships/slide" Target="/ppt/slides/slide6.xml" Id="R96defc0c1d2d47e0" /><Relationship Type="http://schemas.openxmlformats.org/officeDocument/2006/relationships/slide" Target="/ppt/slides/slide7.xml" Id="Re34ee7e10ba3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0cd5c7759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b50a97e204310" /><Relationship Type="http://schemas.openxmlformats.org/officeDocument/2006/relationships/theme" Target="/ppt/slideMasters/theme/theme1.xml" Id="R0a5d31868582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b50a97e20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caf0b054a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2cf974d0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136eb5ada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97d0636ea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4fe1d70fa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dec67a22f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204d80bc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SEMUNDSETH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SEMUNDSETH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−781 907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46 991 307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49 055 564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SEMUNDSETH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65 29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