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072b5ec21244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e5e84d56ea4d82"/>
  </p:sldMasterIdLst>
  <p:sldIdLst>
    <p:sldId xmlns:r="http://schemas.openxmlformats.org/officeDocument/2006/relationships" id="256" r:id="R93580e939afb4fca"/>
    <p:sldId xmlns:r="http://schemas.openxmlformats.org/officeDocument/2006/relationships" id="257" r:id="R48859466a9784ea6"/>
    <p:sldId xmlns:r="http://schemas.openxmlformats.org/officeDocument/2006/relationships" id="258" r:id="R39fe551387c447bb"/>
    <p:sldId xmlns:r="http://schemas.openxmlformats.org/officeDocument/2006/relationships" id="259" r:id="Rd7afdd599fb6454e"/>
    <p:sldId xmlns:r="http://schemas.openxmlformats.org/officeDocument/2006/relationships" id="260" r:id="R807f572483e943fd"/>
    <p:sldId xmlns:r="http://schemas.openxmlformats.org/officeDocument/2006/relationships" id="261" r:id="R7d55ba94a11b4de3"/>
    <p:sldId xmlns:r="http://schemas.openxmlformats.org/officeDocument/2006/relationships" id="262" r:id="R4cc4bc615d8b44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e5e84d56ea4d82" /><Relationship Type="http://schemas.openxmlformats.org/officeDocument/2006/relationships/slide" Target="/ppt/slides/slide1.xml" Id="R93580e939afb4fca" /><Relationship Type="http://schemas.openxmlformats.org/officeDocument/2006/relationships/slide" Target="/ppt/slides/slide2.xml" Id="R48859466a9784ea6" /><Relationship Type="http://schemas.openxmlformats.org/officeDocument/2006/relationships/slide" Target="/ppt/slides/slide3.xml" Id="R39fe551387c447bb" /><Relationship Type="http://schemas.openxmlformats.org/officeDocument/2006/relationships/slide" Target="/ppt/slides/slide4.xml" Id="Rd7afdd599fb6454e" /><Relationship Type="http://schemas.openxmlformats.org/officeDocument/2006/relationships/slide" Target="/ppt/slides/slide5.xml" Id="R807f572483e943fd" /><Relationship Type="http://schemas.openxmlformats.org/officeDocument/2006/relationships/slide" Target="/ppt/slides/slide6.xml" Id="R7d55ba94a11b4de3" /><Relationship Type="http://schemas.openxmlformats.org/officeDocument/2006/relationships/slide" Target="/ppt/slides/slide7.xml" Id="R4cc4bc615d8b44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54be76921548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9f0a5dafb41a1" /><Relationship Type="http://schemas.openxmlformats.org/officeDocument/2006/relationships/theme" Target="/ppt/slideMasters/theme/theme1.xml" Id="R98fe6af6936d45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49f0a5dafb41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af01c28db43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b55bbc21b41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a1adac3434d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e5bfb7ffa49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b35596e204e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bfae491c848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d5d2a07f348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HEJO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HEJO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1 375 470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HEDEGAARD-LARSEN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Haraldsgata 148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989 242 598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