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26f331ccfc40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bbd3d017744b4"/>
  </p:sldMasterIdLst>
  <p:sldIdLst>
    <p:sldId xmlns:r="http://schemas.openxmlformats.org/officeDocument/2006/relationships" id="256" r:id="R35005171be7d455b"/>
    <p:sldId xmlns:r="http://schemas.openxmlformats.org/officeDocument/2006/relationships" id="257" r:id="Rca86e302d6bc4caf"/>
    <p:sldId xmlns:r="http://schemas.openxmlformats.org/officeDocument/2006/relationships" id="258" r:id="R63c0e248759f4c47"/>
    <p:sldId xmlns:r="http://schemas.openxmlformats.org/officeDocument/2006/relationships" id="259" r:id="R5917ad8badb14f68"/>
    <p:sldId xmlns:r="http://schemas.openxmlformats.org/officeDocument/2006/relationships" id="260" r:id="R5e24cb01f2e444f6"/>
    <p:sldId xmlns:r="http://schemas.openxmlformats.org/officeDocument/2006/relationships" id="261" r:id="R543d6a72a11c4041"/>
    <p:sldId xmlns:r="http://schemas.openxmlformats.org/officeDocument/2006/relationships" id="262" r:id="R19fcd3bfb4ba40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bbd3d017744b4" /><Relationship Type="http://schemas.openxmlformats.org/officeDocument/2006/relationships/slide" Target="/ppt/slides/slide1.xml" Id="R35005171be7d455b" /><Relationship Type="http://schemas.openxmlformats.org/officeDocument/2006/relationships/slide" Target="/ppt/slides/slide2.xml" Id="Rca86e302d6bc4caf" /><Relationship Type="http://schemas.openxmlformats.org/officeDocument/2006/relationships/slide" Target="/ppt/slides/slide3.xml" Id="R63c0e248759f4c47" /><Relationship Type="http://schemas.openxmlformats.org/officeDocument/2006/relationships/slide" Target="/ppt/slides/slide4.xml" Id="R5917ad8badb14f68" /><Relationship Type="http://schemas.openxmlformats.org/officeDocument/2006/relationships/slide" Target="/ppt/slides/slide5.xml" Id="R5e24cb01f2e444f6" /><Relationship Type="http://schemas.openxmlformats.org/officeDocument/2006/relationships/slide" Target="/ppt/slides/slide6.xml" Id="R543d6a72a11c4041" /><Relationship Type="http://schemas.openxmlformats.org/officeDocument/2006/relationships/slide" Target="/ppt/slides/slide7.xml" Id="R19fcd3bfb4ba40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110f9af5b4f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ed08efc944072" /><Relationship Type="http://schemas.openxmlformats.org/officeDocument/2006/relationships/theme" Target="/ppt/slideMasters/theme/theme1.xml" Id="R3b787d7541ea40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9ed08efc9440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74f7d116345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38c1de1254e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2460651b546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59cc9e61547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3b8888c9b4e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8c0ec4f7e45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9769577b14a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LEHYLLA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LEHYLLA INVEST AS ble etablert [år] og holder til i Ytre Snillfjord.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−122 031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3 017 118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ÅGE SKÅRILD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Skårill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7207 Ytre Snillfjord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989 243 128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LEHYLLA INVEST AS</a:t>
            </a:r>
          </a:p>
        </p:txBody>
      </p:sp>
    </p:spTree>
  </p:cSld>
  <p:clrMapOvr>
    <a:masterClrMapping xmlns:a="http://schemas.openxmlformats.org/drawingml/2006/main"/>
  </p:clrMapOvr>
</p:sld>
</file>