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e04daa741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673c49bd84d2e"/>
  </p:sldMasterIdLst>
  <p:sldIdLst>
    <p:sldId xmlns:r="http://schemas.openxmlformats.org/officeDocument/2006/relationships" id="256" r:id="Rf49b68ebee6048e3"/>
    <p:sldId xmlns:r="http://schemas.openxmlformats.org/officeDocument/2006/relationships" id="257" r:id="R8957c40e6f9b4251"/>
    <p:sldId xmlns:r="http://schemas.openxmlformats.org/officeDocument/2006/relationships" id="258" r:id="R44b03a7cabc74d22"/>
    <p:sldId xmlns:r="http://schemas.openxmlformats.org/officeDocument/2006/relationships" id="259" r:id="Rdd74d66cf7f54e74"/>
    <p:sldId xmlns:r="http://schemas.openxmlformats.org/officeDocument/2006/relationships" id="260" r:id="Ra94e61a8a3e34591"/>
    <p:sldId xmlns:r="http://schemas.openxmlformats.org/officeDocument/2006/relationships" id="261" r:id="R88d12247a2af4826"/>
    <p:sldId xmlns:r="http://schemas.openxmlformats.org/officeDocument/2006/relationships" id="262" r:id="R434f6bb2b70f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673c49bd84d2e" /><Relationship Type="http://schemas.openxmlformats.org/officeDocument/2006/relationships/slide" Target="/ppt/slides/slide1.xml" Id="Rf49b68ebee6048e3" /><Relationship Type="http://schemas.openxmlformats.org/officeDocument/2006/relationships/slide" Target="/ppt/slides/slide2.xml" Id="R8957c40e6f9b4251" /><Relationship Type="http://schemas.openxmlformats.org/officeDocument/2006/relationships/slide" Target="/ppt/slides/slide3.xml" Id="R44b03a7cabc74d22" /><Relationship Type="http://schemas.openxmlformats.org/officeDocument/2006/relationships/slide" Target="/ppt/slides/slide4.xml" Id="Rdd74d66cf7f54e74" /><Relationship Type="http://schemas.openxmlformats.org/officeDocument/2006/relationships/slide" Target="/ppt/slides/slide5.xml" Id="Ra94e61a8a3e34591" /><Relationship Type="http://schemas.openxmlformats.org/officeDocument/2006/relationships/slide" Target="/ppt/slides/slide6.xml" Id="R88d12247a2af4826" /><Relationship Type="http://schemas.openxmlformats.org/officeDocument/2006/relationships/slide" Target="/ppt/slides/slide7.xml" Id="R434f6bb2b70f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a6ccace79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12fd37454386" /><Relationship Type="http://schemas.openxmlformats.org/officeDocument/2006/relationships/theme" Target="/ppt/slideMasters/theme/theme1.xml" Id="R4c938bb86f49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712fd3745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e75ab7b9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dacf38c7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8b9f0c9b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9f32dc0ae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1359e557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55bf861f6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3affa7f1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23 309 593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