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4cb48a4a7f47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cf017b2da1431b"/>
  </p:sldMasterIdLst>
  <p:sldIdLst>
    <p:sldId xmlns:r="http://schemas.openxmlformats.org/officeDocument/2006/relationships" id="256" r:id="R8426a0e8bc444b06"/>
    <p:sldId xmlns:r="http://schemas.openxmlformats.org/officeDocument/2006/relationships" id="257" r:id="R094f2ee4e510488d"/>
    <p:sldId xmlns:r="http://schemas.openxmlformats.org/officeDocument/2006/relationships" id="258" r:id="R2d3ad9e59dec4d84"/>
    <p:sldId xmlns:r="http://schemas.openxmlformats.org/officeDocument/2006/relationships" id="259" r:id="R95ba3aba8a604ef9"/>
    <p:sldId xmlns:r="http://schemas.openxmlformats.org/officeDocument/2006/relationships" id="260" r:id="R87776ac943da4296"/>
    <p:sldId xmlns:r="http://schemas.openxmlformats.org/officeDocument/2006/relationships" id="261" r:id="Ra7e6f0cd5108476d"/>
    <p:sldId xmlns:r="http://schemas.openxmlformats.org/officeDocument/2006/relationships" id="262" r:id="Reb5af43a3bff48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f017b2da1431b" /><Relationship Type="http://schemas.openxmlformats.org/officeDocument/2006/relationships/slide" Target="/ppt/slides/slide1.xml" Id="R8426a0e8bc444b06" /><Relationship Type="http://schemas.openxmlformats.org/officeDocument/2006/relationships/slide" Target="/ppt/slides/slide2.xml" Id="R094f2ee4e510488d" /><Relationship Type="http://schemas.openxmlformats.org/officeDocument/2006/relationships/slide" Target="/ppt/slides/slide3.xml" Id="R2d3ad9e59dec4d84" /><Relationship Type="http://schemas.openxmlformats.org/officeDocument/2006/relationships/slide" Target="/ppt/slides/slide4.xml" Id="R95ba3aba8a604ef9" /><Relationship Type="http://schemas.openxmlformats.org/officeDocument/2006/relationships/slide" Target="/ppt/slides/slide5.xml" Id="R87776ac943da4296" /><Relationship Type="http://schemas.openxmlformats.org/officeDocument/2006/relationships/slide" Target="/ppt/slides/slide6.xml" Id="Ra7e6f0cd5108476d" /><Relationship Type="http://schemas.openxmlformats.org/officeDocument/2006/relationships/slide" Target="/ppt/slides/slide7.xml" Id="Reb5af43a3bff48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52c3743bc647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7f2da7f8a474b" /><Relationship Type="http://schemas.openxmlformats.org/officeDocument/2006/relationships/theme" Target="/ppt/slideMasters/theme/theme1.xml" Id="Rff99306217f2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47f2da7f8a47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9a7b164e745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bf01cbb0b4e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06290035246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31dfc8bfe4e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10c3b5a3747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d7cca72224a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1f2dd4f8d4e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REME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REME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4 316 966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3 995 314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4 048 836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66 440 747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67 112 044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ARNE REME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Finn Arne Reme, Tangen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