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729ddf01be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3df51c147406a"/>
  </p:sldMasterIdLst>
  <p:sldIdLst>
    <p:sldId xmlns:r="http://schemas.openxmlformats.org/officeDocument/2006/relationships" id="256" r:id="Rc13454f73f0c401f"/>
    <p:sldId xmlns:r="http://schemas.openxmlformats.org/officeDocument/2006/relationships" id="257" r:id="Rbcaad5aa6fe74b4e"/>
    <p:sldId xmlns:r="http://schemas.openxmlformats.org/officeDocument/2006/relationships" id="258" r:id="Rb42de7f25c74424f"/>
    <p:sldId xmlns:r="http://schemas.openxmlformats.org/officeDocument/2006/relationships" id="259" r:id="Re86a3c6589b74034"/>
    <p:sldId xmlns:r="http://schemas.openxmlformats.org/officeDocument/2006/relationships" id="260" r:id="R6d0886a59e3849bc"/>
    <p:sldId xmlns:r="http://schemas.openxmlformats.org/officeDocument/2006/relationships" id="261" r:id="R5389dee722af40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3df51c147406a" /><Relationship Type="http://schemas.openxmlformats.org/officeDocument/2006/relationships/slide" Target="/ppt/slides/slide1.xml" Id="Rc13454f73f0c401f" /><Relationship Type="http://schemas.openxmlformats.org/officeDocument/2006/relationships/slide" Target="/ppt/slides/slide2.xml" Id="Rbcaad5aa6fe74b4e" /><Relationship Type="http://schemas.openxmlformats.org/officeDocument/2006/relationships/slide" Target="/ppt/slides/slide3.xml" Id="Rb42de7f25c74424f" /><Relationship Type="http://schemas.openxmlformats.org/officeDocument/2006/relationships/slide" Target="/ppt/slides/slide4.xml" Id="Re86a3c6589b74034" /><Relationship Type="http://schemas.openxmlformats.org/officeDocument/2006/relationships/slide" Target="/ppt/slides/slide5.xml" Id="R6d0886a59e3849bc" /><Relationship Type="http://schemas.openxmlformats.org/officeDocument/2006/relationships/slide" Target="/ppt/slides/slide6.xml" Id="R5389dee722af40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e427e0b5c4f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074ffc12c4f97" /><Relationship Type="http://schemas.openxmlformats.org/officeDocument/2006/relationships/theme" Target="/ppt/slideMasters/theme/theme1.xml" Id="Rc214e7ca2151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2074ffc12c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16448d5fa45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2d479935b4c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56ee6fc4d4c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4839ac827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bfa1aff27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d538dbcef48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Naustbakken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geandr4@online.no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