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cd7686299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48d5b4d494496"/>
  </p:sldMasterIdLst>
  <p:sldIdLst>
    <p:sldId xmlns:r="http://schemas.openxmlformats.org/officeDocument/2006/relationships" id="256" r:id="R07b9e419a4a048e7"/>
    <p:sldId xmlns:r="http://schemas.openxmlformats.org/officeDocument/2006/relationships" id="257" r:id="Re11fc42e44454c4a"/>
    <p:sldId xmlns:r="http://schemas.openxmlformats.org/officeDocument/2006/relationships" id="258" r:id="R2efb26d87eaa4f82"/>
    <p:sldId xmlns:r="http://schemas.openxmlformats.org/officeDocument/2006/relationships" id="259" r:id="R037f93bfa5114781"/>
    <p:sldId xmlns:r="http://schemas.openxmlformats.org/officeDocument/2006/relationships" id="260" r:id="Rec69fb9b3efc45fd"/>
    <p:sldId xmlns:r="http://schemas.openxmlformats.org/officeDocument/2006/relationships" id="261" r:id="R904cf1ef93264406"/>
    <p:sldId xmlns:r="http://schemas.openxmlformats.org/officeDocument/2006/relationships" id="262" r:id="R81192a1d4f45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48d5b4d494496" /><Relationship Type="http://schemas.openxmlformats.org/officeDocument/2006/relationships/slide" Target="/ppt/slides/slide1.xml" Id="R07b9e419a4a048e7" /><Relationship Type="http://schemas.openxmlformats.org/officeDocument/2006/relationships/slide" Target="/ppt/slides/slide2.xml" Id="Re11fc42e44454c4a" /><Relationship Type="http://schemas.openxmlformats.org/officeDocument/2006/relationships/slide" Target="/ppt/slides/slide3.xml" Id="R2efb26d87eaa4f82" /><Relationship Type="http://schemas.openxmlformats.org/officeDocument/2006/relationships/slide" Target="/ppt/slides/slide4.xml" Id="R037f93bfa5114781" /><Relationship Type="http://schemas.openxmlformats.org/officeDocument/2006/relationships/slide" Target="/ppt/slides/slide5.xml" Id="Rec69fb9b3efc45fd" /><Relationship Type="http://schemas.openxmlformats.org/officeDocument/2006/relationships/slide" Target="/ppt/slides/slide6.xml" Id="R904cf1ef93264406" /><Relationship Type="http://schemas.openxmlformats.org/officeDocument/2006/relationships/slide" Target="/ppt/slides/slide7.xml" Id="R81192a1d4f45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c9ebece8a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a65b3ee84ba4" /><Relationship Type="http://schemas.openxmlformats.org/officeDocument/2006/relationships/theme" Target="/ppt/slideMasters/theme/theme1.xml" Id="R691476d8d683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0a65b3ee8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fc438820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0596f11cf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5fd4d79c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12199e21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280eb446240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7fdbfdf4b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979d5591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21 481 239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ANDREASSEN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ANDREASSEN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ANDREASSEN  –  31,3 %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