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6dbe2010a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2d5b434b04202"/>
  </p:sldMasterIdLst>
  <p:sldIdLst>
    <p:sldId xmlns:r="http://schemas.openxmlformats.org/officeDocument/2006/relationships" id="256" r:id="Rc56d0fbc402e4bd9"/>
    <p:sldId xmlns:r="http://schemas.openxmlformats.org/officeDocument/2006/relationships" id="257" r:id="Rd152b1ff9a094c00"/>
    <p:sldId xmlns:r="http://schemas.openxmlformats.org/officeDocument/2006/relationships" id="258" r:id="R01dddec9de9848f2"/>
    <p:sldId xmlns:r="http://schemas.openxmlformats.org/officeDocument/2006/relationships" id="259" r:id="R2b9cd275c6d94384"/>
    <p:sldId xmlns:r="http://schemas.openxmlformats.org/officeDocument/2006/relationships" id="260" r:id="R66f98d6405844af6"/>
    <p:sldId xmlns:r="http://schemas.openxmlformats.org/officeDocument/2006/relationships" id="261" r:id="R689d228f24df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2d5b434b04202" /><Relationship Type="http://schemas.openxmlformats.org/officeDocument/2006/relationships/slide" Target="/ppt/slides/slide1.xml" Id="Rc56d0fbc402e4bd9" /><Relationship Type="http://schemas.openxmlformats.org/officeDocument/2006/relationships/slide" Target="/ppt/slides/slide2.xml" Id="Rd152b1ff9a094c00" /><Relationship Type="http://schemas.openxmlformats.org/officeDocument/2006/relationships/slide" Target="/ppt/slides/slide3.xml" Id="R01dddec9de9848f2" /><Relationship Type="http://schemas.openxmlformats.org/officeDocument/2006/relationships/slide" Target="/ppt/slides/slide4.xml" Id="R2b9cd275c6d94384" /><Relationship Type="http://schemas.openxmlformats.org/officeDocument/2006/relationships/slide" Target="/ppt/slides/slide5.xml" Id="R66f98d6405844af6" /><Relationship Type="http://schemas.openxmlformats.org/officeDocument/2006/relationships/slide" Target="/ppt/slides/slide6.xml" Id="R689d228f24df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dcb29856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a49d69d34d36" /><Relationship Type="http://schemas.openxmlformats.org/officeDocument/2006/relationships/theme" Target="/ppt/slideMasters/theme/theme1.xml" Id="R128b61c9839d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0a49d69d3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b93fbc97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9883a06c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2c06f2513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45cd3501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da349becd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b7a7b063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