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d5a40eaa3b43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5d446628904cc0"/>
  </p:sldMasterIdLst>
  <p:sldIdLst>
    <p:sldId xmlns:r="http://schemas.openxmlformats.org/officeDocument/2006/relationships" id="256" r:id="R775bc39de5814e4f"/>
    <p:sldId xmlns:r="http://schemas.openxmlformats.org/officeDocument/2006/relationships" id="257" r:id="R36651e336696472c"/>
    <p:sldId xmlns:r="http://schemas.openxmlformats.org/officeDocument/2006/relationships" id="258" r:id="R49dafe4cade244b7"/>
    <p:sldId xmlns:r="http://schemas.openxmlformats.org/officeDocument/2006/relationships" id="259" r:id="R132952c756ef4581"/>
    <p:sldId xmlns:r="http://schemas.openxmlformats.org/officeDocument/2006/relationships" id="260" r:id="R625dffe0b059477a"/>
    <p:sldId xmlns:r="http://schemas.openxmlformats.org/officeDocument/2006/relationships" id="261" r:id="Ra4c0ba463fcb49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5d446628904cc0" /><Relationship Type="http://schemas.openxmlformats.org/officeDocument/2006/relationships/slide" Target="/ppt/slides/slide1.xml" Id="R775bc39de5814e4f" /><Relationship Type="http://schemas.openxmlformats.org/officeDocument/2006/relationships/slide" Target="/ppt/slides/slide2.xml" Id="R36651e336696472c" /><Relationship Type="http://schemas.openxmlformats.org/officeDocument/2006/relationships/slide" Target="/ppt/slides/slide3.xml" Id="R49dafe4cade244b7" /><Relationship Type="http://schemas.openxmlformats.org/officeDocument/2006/relationships/slide" Target="/ppt/slides/slide4.xml" Id="R132952c756ef4581" /><Relationship Type="http://schemas.openxmlformats.org/officeDocument/2006/relationships/slide" Target="/ppt/slides/slide5.xml" Id="R625dffe0b059477a" /><Relationship Type="http://schemas.openxmlformats.org/officeDocument/2006/relationships/slide" Target="/ppt/slides/slide6.xml" Id="Ra4c0ba463fcb49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074343d3e64d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8e0a86d5c461d" /><Relationship Type="http://schemas.openxmlformats.org/officeDocument/2006/relationships/theme" Target="/ppt/slideMasters/theme/theme1.xml" Id="R46a6da24f3634a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d8e0a86d5c46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c60ba733942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3db8f69e541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7f88c48ba49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8dc88270d4b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1226151f847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237c2c47442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