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e88bf2fc1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d66f8d0224b09"/>
  </p:sldMasterIdLst>
  <p:sldIdLst>
    <p:sldId xmlns:r="http://schemas.openxmlformats.org/officeDocument/2006/relationships" id="256" r:id="R6910553a93874a36"/>
    <p:sldId xmlns:r="http://schemas.openxmlformats.org/officeDocument/2006/relationships" id="257" r:id="Rd130b90a222d4134"/>
    <p:sldId xmlns:r="http://schemas.openxmlformats.org/officeDocument/2006/relationships" id="258" r:id="R4f753db2ee474a44"/>
    <p:sldId xmlns:r="http://schemas.openxmlformats.org/officeDocument/2006/relationships" id="259" r:id="Re36ca54064834c81"/>
    <p:sldId xmlns:r="http://schemas.openxmlformats.org/officeDocument/2006/relationships" id="260" r:id="Rabd456e929ba453c"/>
    <p:sldId xmlns:r="http://schemas.openxmlformats.org/officeDocument/2006/relationships" id="261" r:id="Rc8c484a34be24874"/>
    <p:sldId xmlns:r="http://schemas.openxmlformats.org/officeDocument/2006/relationships" id="262" r:id="Ra8939693045a47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d66f8d0224b09" /><Relationship Type="http://schemas.openxmlformats.org/officeDocument/2006/relationships/slide" Target="/ppt/slides/slide1.xml" Id="R6910553a93874a36" /><Relationship Type="http://schemas.openxmlformats.org/officeDocument/2006/relationships/slide" Target="/ppt/slides/slide2.xml" Id="Rd130b90a222d4134" /><Relationship Type="http://schemas.openxmlformats.org/officeDocument/2006/relationships/slide" Target="/ppt/slides/slide3.xml" Id="R4f753db2ee474a44" /><Relationship Type="http://schemas.openxmlformats.org/officeDocument/2006/relationships/slide" Target="/ppt/slides/slide4.xml" Id="Re36ca54064834c81" /><Relationship Type="http://schemas.openxmlformats.org/officeDocument/2006/relationships/slide" Target="/ppt/slides/slide5.xml" Id="Rabd456e929ba453c" /><Relationship Type="http://schemas.openxmlformats.org/officeDocument/2006/relationships/slide" Target="/ppt/slides/slide6.xml" Id="Rc8c484a34be24874" /><Relationship Type="http://schemas.openxmlformats.org/officeDocument/2006/relationships/slide" Target="/ppt/slides/slide7.xml" Id="Ra8939693045a47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c5e03c671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1e7a9b1024bf4" /><Relationship Type="http://schemas.openxmlformats.org/officeDocument/2006/relationships/theme" Target="/ppt/slideMasters/theme/theme1.xml" Id="Rb7643d76b3e8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1e7a9b102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0a60a754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23045199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e7d3a0b36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f1bcd670c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41fdff55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865e87261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8cb0dfb00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