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7b001024c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59ed8ff7843de"/>
  </p:sldMasterIdLst>
  <p:sldIdLst>
    <p:sldId xmlns:r="http://schemas.openxmlformats.org/officeDocument/2006/relationships" id="256" r:id="R44e37688502242ae"/>
    <p:sldId xmlns:r="http://schemas.openxmlformats.org/officeDocument/2006/relationships" id="257" r:id="R21ba0e899cea4cfa"/>
    <p:sldId xmlns:r="http://schemas.openxmlformats.org/officeDocument/2006/relationships" id="258" r:id="R911f9916c75f49bc"/>
    <p:sldId xmlns:r="http://schemas.openxmlformats.org/officeDocument/2006/relationships" id="259" r:id="R5f50e9cfdcbe4d8d"/>
    <p:sldId xmlns:r="http://schemas.openxmlformats.org/officeDocument/2006/relationships" id="260" r:id="Ref5d27f7d4434fb5"/>
    <p:sldId xmlns:r="http://schemas.openxmlformats.org/officeDocument/2006/relationships" id="261" r:id="R9799c053b0d14d5f"/>
    <p:sldId xmlns:r="http://schemas.openxmlformats.org/officeDocument/2006/relationships" id="262" r:id="Ra7d7a84d8b70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59ed8ff7843de" /><Relationship Type="http://schemas.openxmlformats.org/officeDocument/2006/relationships/slide" Target="/ppt/slides/slide1.xml" Id="R44e37688502242ae" /><Relationship Type="http://schemas.openxmlformats.org/officeDocument/2006/relationships/slide" Target="/ppt/slides/slide2.xml" Id="R21ba0e899cea4cfa" /><Relationship Type="http://schemas.openxmlformats.org/officeDocument/2006/relationships/slide" Target="/ppt/slides/slide3.xml" Id="R911f9916c75f49bc" /><Relationship Type="http://schemas.openxmlformats.org/officeDocument/2006/relationships/slide" Target="/ppt/slides/slide4.xml" Id="R5f50e9cfdcbe4d8d" /><Relationship Type="http://schemas.openxmlformats.org/officeDocument/2006/relationships/slide" Target="/ppt/slides/slide5.xml" Id="Ref5d27f7d4434fb5" /><Relationship Type="http://schemas.openxmlformats.org/officeDocument/2006/relationships/slide" Target="/ppt/slides/slide6.xml" Id="R9799c053b0d14d5f" /><Relationship Type="http://schemas.openxmlformats.org/officeDocument/2006/relationships/slide" Target="/ppt/slides/slide7.xml" Id="Ra7d7a84d8b70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6c0ee2cd7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aa812c20340f0" /><Relationship Type="http://schemas.openxmlformats.org/officeDocument/2006/relationships/theme" Target="/ppt/slideMasters/theme/theme1.xml" Id="Ra99a3edf63e9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daa812c203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8c0abd729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4166f26e3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1114814b4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143f90ffc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382929df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baf27f00540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bc258cdad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168 689 009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GRAVDAL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